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4"/>
  </p:sldMasterIdLst>
  <p:notesMasterIdLst>
    <p:notesMasterId r:id="rId15"/>
  </p:notesMasterIdLst>
  <p:sldIdLst>
    <p:sldId id="270" r:id="rId5"/>
    <p:sldId id="256" r:id="rId6"/>
    <p:sldId id="259" r:id="rId7"/>
    <p:sldId id="271" r:id="rId8"/>
    <p:sldId id="272" r:id="rId9"/>
    <p:sldId id="257" r:id="rId10"/>
    <p:sldId id="258" r:id="rId11"/>
    <p:sldId id="260" r:id="rId12"/>
    <p:sldId id="261" r:id="rId13"/>
    <p:sldId id="262" r:id="rId14"/>
  </p:sldIdLst>
  <p:sldSz cx="12192000" cy="6858000"/>
  <p:notesSz cx="6858000" cy="9144000"/>
  <p:embeddedFontLst>
    <p:embeddedFont>
      <p:font typeface="Calibri" panose="020F0502020204030204" pitchFamily="34" charset="0"/>
      <p:regular r:id="rId16"/>
      <p:bold r:id="rId17"/>
      <p:italic r:id="rId18"/>
      <p:boldItalic r:id="rId19"/>
    </p:embeddedFont>
    <p:embeddedFont>
      <p:font typeface="Work Sans" pitchFamily="2" charset="0"/>
      <p:regular r:id="rId20"/>
      <p:bold r:id="rId21"/>
      <p:italic r:id="rId22"/>
      <p:boldItalic r:id="rId2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988FB12-527B-979B-D385-FE2AA9990177}" name="SofiaMetcalfRiener" initials="So" userId="S::sofiametcalfriener_rhs.org.uk#ext#@naturalhistorymuseum.onmicrosoft.com::e8b227e8-56dc-4823-ab19-930d854b5d24" providerId="AD"/>
  <p188:author id="{0987D615-0BC7-46E2-F30C-7BEF3012544C}" name="Sofia Metcalf-Riener" initials="SM" userId="S::sofiametcalfriener@rhs.org.uk::93c9be2d-7e68-40dd-abf9-ef51d38e6a4b" providerId="AD"/>
  <p188:author id="{B47FC892-60BD-10EF-31BE-D8806FDD9085}" name="Jennifer Lobo" initials="JL" userId="S::jenniferlobo@rhs.org.uk::ea21d856-91ab-404c-bfa9-3478a97e63dd" providerId="AD"/>
  <p188:author id="{325CC9F0-2550-4715-7F01-08A9DD15A17C}" name="Amy Strachan" initials="AS" userId="S::amy.strachan@nhm.ac.uk::296be357-b93d-4c58-a11b-dfaeda003288"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9CC0B0B-11C0-99F0-FBEC-1B7713A98A84}" v="3" dt="2023-10-03T15:40:50.55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varScale="1">
        <p:scale>
          <a:sx n="66" d="100"/>
          <a:sy n="66" d="100"/>
        </p:scale>
        <p:origin x="0" y="0"/>
      </p:cViewPr>
      <p:guideLst/>
    </p:cSldViewPr>
  </p:slide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3.fntdata"/><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font" Target="fonts/font6.fntdata"/><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2.fntdata"/><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font" Target="fonts/font1.fntdata"/><Relationship Id="rId20" Type="http://schemas.openxmlformats.org/officeDocument/2006/relationships/font" Target="fonts/font5.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4.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font" Target="fonts/font7.fntdata"/><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8E5D3E0-4158-4B23-A01B-D1F201DBDEF4}" type="datetimeFigureOut">
              <a:rPr lang="en-GB" smtClean="0"/>
              <a:t>03/10/2023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F6224B9-13EF-45FF-BA8F-C00AE4C425A2}" type="slidenum">
              <a:rPr lang="en-GB" smtClean="0"/>
              <a:t>‹#›</a:t>
            </a:fld>
            <a:endParaRPr lang="en-GB"/>
          </a:p>
        </p:txBody>
      </p:sp>
    </p:spTree>
    <p:extLst>
      <p:ext uri="{BB962C8B-B14F-4D97-AF65-F5344CB8AC3E}">
        <p14:creationId xmlns:p14="http://schemas.microsoft.com/office/powerpoint/2010/main" val="4023053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www.youtube.com/watch?v=ayg-4jJtZf4"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rhsorguk.sharepoint.com/:w:/r/EducationFundingCommunities/Shared%20Documents/Communities%20Team/NENP/04%20-%20Comms/Launch/National%20Education%20Nature%20Park%20Primary%20School%20Assembly%20Teacher%20Guidance.docx?d=wd3bfae27456441339bf8da6be8418156&amp;csf=1&amp;web=1&amp;e=sXVZnM"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storymaps.arcgis.com/stories/8557212491554e0fb518705925f1a37e"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hlinkClick r:id="rId3"/>
              </a:rPr>
              <a:t>https://www.youtube.com/watch?v=ayg-4jJtZf4</a:t>
            </a:r>
            <a:r>
              <a:rPr lang="en-US"/>
              <a:t> </a:t>
            </a:r>
          </a:p>
          <a:p>
            <a:r>
              <a:rPr lang="en-US"/>
              <a:t>At pupils are arriving into the assembly/for the first minute of the assembly- play the video. </a:t>
            </a:r>
            <a:endParaRPr lang="en-US">
              <a:cs typeface="Calibri"/>
            </a:endParaRPr>
          </a:p>
          <a:p>
            <a:r>
              <a:rPr lang="en-US"/>
              <a:t>Encourage learners to take notice to what they can hear. </a:t>
            </a:r>
            <a:endParaRPr lang="en-US">
              <a:cs typeface="Calibri"/>
            </a:endParaRPr>
          </a:p>
          <a:p>
            <a:r>
              <a:rPr lang="en-US"/>
              <a:t>End the video with a quick plenary asking learners to think about what they could hear and how the sounds make them feel. </a:t>
            </a:r>
            <a:endParaRPr lang="en-US">
              <a:cs typeface="Calibri"/>
            </a:endParaRPr>
          </a:p>
          <a:p>
            <a:r>
              <a:rPr lang="en-US"/>
              <a:t>You could ask pupils to share what they heard and how they felt, or you could ask all pupils to indicate if they heard birds, trees moving etc. And share if they felt calm, happy, relaxed etc. </a:t>
            </a:r>
            <a:endParaRPr lang="en-US">
              <a:cs typeface="Calibri" panose="020F0502020204030204"/>
            </a:endParaRPr>
          </a:p>
          <a:p>
            <a:r>
              <a:rPr lang="en-US"/>
              <a:t>Transition into the intro to the assembly by talking about how nature can make us calm/happy/relaxed etc. and how therefore it is really important that we do our bit to protect nature. </a:t>
            </a:r>
            <a:endParaRPr lang="en-US">
              <a:cs typeface="Calibri" panose="020F0502020204030204"/>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1</a:t>
            </a:fld>
            <a:endParaRPr lang="en-GB"/>
          </a:p>
        </p:txBody>
      </p:sp>
    </p:spTree>
    <p:extLst>
      <p:ext uri="{BB962C8B-B14F-4D97-AF65-F5344CB8AC3E}">
        <p14:creationId xmlns:p14="http://schemas.microsoft.com/office/powerpoint/2010/main" val="23101292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hlinkClick r:id="rId3"/>
              </a:rPr>
              <a:t>National Education Nature Park Primary School Assembly Teacher Guidance.docx </a:t>
            </a:r>
          </a:p>
          <a:p>
            <a:r>
              <a:rPr lang="en-GB"/>
              <a:t>Nature in England is in trouble! The UK has lost a lot of its nature over time and lots of animals and plants that live in our country are struggling. As a school, we are joining a new project that other schools across the whole of England are taking part in to help protect nature. (Insert school name) are going to do our bit to make our school grounds a safe home for living things. Today we are going to talk about what we are going to do! It’s exciting and it will get us out the classroom and into nature! Today you are all explorers and throughout this assembly, you will need to use your skills. Are you ready? Let’s begin our Nature Park journey… </a:t>
            </a:r>
          </a:p>
          <a:p>
            <a:endParaRPr lang="en-GB">
              <a:cs typeface="Calibri"/>
            </a:endParaRPr>
          </a:p>
        </p:txBody>
      </p:sp>
      <p:sp>
        <p:nvSpPr>
          <p:cNvPr id="4" name="Slide Number Placeholder 3"/>
          <p:cNvSpPr>
            <a:spLocks noGrp="1"/>
          </p:cNvSpPr>
          <p:nvPr>
            <p:ph type="sldNum" sz="quarter" idx="10"/>
          </p:nvPr>
        </p:nvSpPr>
        <p:spPr/>
        <p:txBody>
          <a:bodyPr/>
          <a:lstStyle/>
          <a:p>
            <a:fld id="{EF6224B9-13EF-45FF-BA8F-C00AE4C425A2}" type="slidenum">
              <a:rPr lang="en-GB" smtClean="0"/>
              <a:t>2</a:t>
            </a:fld>
            <a:endParaRPr lang="en-GB"/>
          </a:p>
        </p:txBody>
      </p:sp>
    </p:spTree>
    <p:extLst>
      <p:ext uri="{BB962C8B-B14F-4D97-AF65-F5344CB8AC3E}">
        <p14:creationId xmlns:p14="http://schemas.microsoft.com/office/powerpoint/2010/main" val="21716183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 A </a:t>
            </a:r>
            <a:endParaRPr lang="en-US"/>
          </a:p>
          <a:p>
            <a:r>
              <a:rPr lang="en-GB"/>
              <a:t>Insert images from your education setting's grounds for: </a:t>
            </a:r>
          </a:p>
          <a:p>
            <a:pPr marL="228600" indent="-228600">
              <a:buAutoNum type="alphaLcPeriod"/>
            </a:pPr>
            <a:r>
              <a:rPr lang="en-GB">
                <a:cs typeface="Calibri"/>
              </a:rPr>
              <a:t>A living thing you know the name of/or your pupils would know the name of </a:t>
            </a:r>
          </a:p>
          <a:p>
            <a:pPr marL="228600" indent="-228600">
              <a:buAutoNum type="alphaLcPeriod"/>
            </a:pPr>
            <a:r>
              <a:rPr lang="en-GB">
                <a:cs typeface="Calibri"/>
              </a:rPr>
              <a:t>A place to sit and relax </a:t>
            </a:r>
          </a:p>
          <a:p>
            <a:pPr marL="228600" indent="-228600">
              <a:buAutoNum type="alphaLcPeriod"/>
            </a:pPr>
            <a:r>
              <a:rPr lang="en-GB">
                <a:cs typeface="Calibri"/>
              </a:rPr>
              <a:t>A place to play </a:t>
            </a:r>
          </a:p>
          <a:p>
            <a:pPr marL="228600" indent="-228600">
              <a:buAutoNum type="alphaLcPeriod"/>
            </a:pPr>
            <a:endParaRPr lang="en-GB">
              <a:cs typeface="Calibri"/>
            </a:endParaRPr>
          </a:p>
          <a:p>
            <a:r>
              <a:rPr lang="en-GB"/>
              <a:t>Show each image on the screen and ask pupils to put their hand up/shout out what they think it is. After they have guessed, you can tell some fun facts about the thing or talk about how nature can be a place to relax and play. </a:t>
            </a:r>
            <a:endParaRPr lang="en-GB">
              <a:cs typeface="Calibri"/>
            </a:endParaRPr>
          </a:p>
          <a:p>
            <a:endParaRPr lang="en-GB">
              <a:cs typeface="Calibri"/>
            </a:endParaRPr>
          </a:p>
        </p:txBody>
      </p:sp>
      <p:sp>
        <p:nvSpPr>
          <p:cNvPr id="4" name="Slide Number Placeholder 3"/>
          <p:cNvSpPr>
            <a:spLocks noGrp="1"/>
          </p:cNvSpPr>
          <p:nvPr>
            <p:ph type="sldNum" sz="quarter" idx="10"/>
          </p:nvPr>
        </p:nvSpPr>
        <p:spPr/>
        <p:txBody>
          <a:bodyPr/>
          <a:lstStyle/>
          <a:p>
            <a:fld id="{EF6224B9-13EF-45FF-BA8F-C00AE4C425A2}" type="slidenum">
              <a:rPr lang="en-GB" smtClean="0"/>
              <a:t>3</a:t>
            </a:fld>
            <a:endParaRPr lang="en-GB"/>
          </a:p>
        </p:txBody>
      </p:sp>
    </p:spTree>
    <p:extLst>
      <p:ext uri="{BB962C8B-B14F-4D97-AF65-F5344CB8AC3E}">
        <p14:creationId xmlns:p14="http://schemas.microsoft.com/office/powerpoint/2010/main" val="7272747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OPTION B </a:t>
            </a:r>
            <a:endParaRPr lang="en-US"/>
          </a:p>
          <a:p>
            <a:pPr marL="228600" indent="-228600">
              <a:buAutoNum type="alphaLcPeriod"/>
            </a:pPr>
            <a:r>
              <a:rPr lang="en-GB"/>
              <a:t>Plants are living things too, just like animals and insects. Ferns are some of the oldest plants on the Earth and have been around for millions of years, even before dinosaurs were alive! There are over 10,000 different types of ferns! Some ferns can live up to 100 years! </a:t>
            </a:r>
            <a:endParaRPr lang="en-GB">
              <a:cs typeface="Calibri"/>
            </a:endParaRPr>
          </a:p>
          <a:p>
            <a:pPr marL="228600" indent="-228600">
              <a:buAutoNum type="alphaLcPeriod"/>
            </a:pPr>
            <a:r>
              <a:rPr lang="en-GB"/>
              <a:t>Being outside in nature is the perfect place to sit and relax. Plants can provide shade and a cool place to be when it is really hot and also help to block sounds and make areas quieter. Being surrounded by greenery can help us to feel calm. Did you know that humans can see more shades of green than any other colour? Did you know that humans can see more shades of green than any other colour? There are many different theories to explain this, including one that suggests that being able to detect the colour green helped humans to know what food was safe and ready to eat. No one likes a green banana! </a:t>
            </a:r>
            <a:endParaRPr lang="en-GB">
              <a:cs typeface="Calibri"/>
            </a:endParaRPr>
          </a:p>
          <a:p>
            <a:pPr marL="228600" indent="-228600">
              <a:buAutoNum type="alphaLcPeriod"/>
            </a:pPr>
            <a:r>
              <a:rPr lang="en-GB"/>
              <a:t>Nature is the perfect playground! We can use grass to play sports, wooded areas to play hide and seek, and climb! We can also have fun exploring, maybe finding mini beasts or being still for a minute and spotting a bird in a tree. </a:t>
            </a:r>
            <a:endParaRPr lang="en-GB">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10"/>
          </p:nvPr>
        </p:nvSpPr>
        <p:spPr/>
        <p:txBody>
          <a:bodyPr/>
          <a:lstStyle/>
          <a:p>
            <a:fld id="{EF6224B9-13EF-45FF-BA8F-C00AE4C425A2}" type="slidenum">
              <a:rPr lang="en-GB" smtClean="0"/>
              <a:t>4</a:t>
            </a:fld>
            <a:endParaRPr lang="en-GB"/>
          </a:p>
        </p:txBody>
      </p:sp>
    </p:spTree>
    <p:extLst>
      <p:ext uri="{BB962C8B-B14F-4D97-AF65-F5344CB8AC3E}">
        <p14:creationId xmlns:p14="http://schemas.microsoft.com/office/powerpoint/2010/main" val="19521595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make our grounds the best for humans, animals and plants, we are joining the National Education Nature Park, a network of education settings across England who are taking action to protect and improve their space for people, plants, animals and insects. </a:t>
            </a:r>
          </a:p>
          <a:p>
            <a:endParaRPr lang="en-US">
              <a:cs typeface="Calibri"/>
            </a:endParaRPr>
          </a:p>
          <a:p>
            <a:r>
              <a:rPr lang="en-US"/>
              <a:t>Our grounds are our nature park. Each school will be working to make their nature park better for people and wildlife and together all of the small changes we make will add up to make a positive difference for nature in England. </a:t>
            </a:r>
            <a:endParaRPr lang="en-US">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5</a:t>
            </a:fld>
            <a:endParaRPr lang="en-GB"/>
          </a:p>
        </p:txBody>
      </p:sp>
    </p:spTree>
    <p:extLst>
      <p:ext uri="{BB962C8B-B14F-4D97-AF65-F5344CB8AC3E}">
        <p14:creationId xmlns:p14="http://schemas.microsoft.com/office/powerpoint/2010/main" val="28542197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We will start by getting to know our site by understanding what lives there and how pupils, plants and animals use our site. A bit like what we have done already in this assembly being ‘Nature investigators’! </a:t>
            </a:r>
          </a:p>
          <a:p>
            <a:r>
              <a:rPr lang="en-US"/>
              <a:t>Then we will create a plan to improve our site for nature. </a:t>
            </a:r>
          </a:p>
          <a:p>
            <a:r>
              <a:rPr lang="en-US"/>
              <a:t>Examples of what we could do include creating ponds, planting flowers, growing fruit and vegetables, planting trees, creating a green wall and capturing rainwater in water butts (delete anything you have already done. ‘We have already____ and we will continue to make a positive difference by….’).  </a:t>
            </a:r>
            <a:endParaRPr lang="en-US">
              <a:cs typeface="Calibri" panose="020F0502020204030204"/>
            </a:endParaRPr>
          </a:p>
          <a:p>
            <a:r>
              <a:rPr lang="en-US"/>
              <a:t>Then we will keep looking at what is living and growing on our site and investigate the difference we have made for nature.</a:t>
            </a:r>
          </a:p>
          <a:p>
            <a:r>
              <a:rPr lang="en-US"/>
              <a:t>Our Nature Park will create the most positive impact if everyone at (insert education setting name) gets involved. </a:t>
            </a:r>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6</a:t>
            </a:fld>
            <a:endParaRPr lang="en-GB"/>
          </a:p>
        </p:txBody>
      </p:sp>
    </p:spTree>
    <p:extLst>
      <p:ext uri="{BB962C8B-B14F-4D97-AF65-F5344CB8AC3E}">
        <p14:creationId xmlns:p14="http://schemas.microsoft.com/office/powerpoint/2010/main" val="954714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We can help our nature park in our different lessons. In Maths, we could collect measurements about our space. In Science we could learn about animals, plants and wildlife, what their different roles are and what they need. In Geography, we could look at maps to understand how our site has been used. In PE, we could get outside and explore nature in our site. In English, we could write creatively about what we want our grounds to be like. In Art, we could draw, paint, collage or take pictures of nature. </a:t>
            </a:r>
            <a:endParaRPr lang="en-US"/>
          </a:p>
          <a:p>
            <a:r>
              <a:rPr lang="en-GB"/>
              <a:t> </a:t>
            </a:r>
            <a:endParaRPr lang="en-GB">
              <a:cs typeface="Calibri"/>
            </a:endParaRPr>
          </a:p>
          <a:p>
            <a:r>
              <a:rPr lang="en-GB"/>
              <a:t>Our Nature Park journey will involve children/young people AND adults! We will all come together to make the biggest difference for nature. </a:t>
            </a:r>
            <a:endParaRPr lang="en-GB">
              <a:cs typeface="Calibri"/>
            </a:endParaRPr>
          </a:p>
          <a:p>
            <a:r>
              <a:rPr lang="en-GB"/>
              <a:t>Staff we need you too! Everyone has a part to play and you don’t need any previous experience teaching about nature or climate change. </a:t>
            </a:r>
            <a:endParaRPr lang="en-GB">
              <a:cs typeface="Calibri"/>
            </a:endParaRPr>
          </a:p>
          <a:p>
            <a:endParaRPr lang="en-GB"/>
          </a:p>
          <a:p>
            <a:r>
              <a:rPr lang="en-GB"/>
              <a:t>Teachers can help us to develop green and digital skills and understand more about how to look after nature and the planet. </a:t>
            </a:r>
          </a:p>
          <a:p>
            <a:r>
              <a:rPr lang="en-GB"/>
              <a:t>Head teachers can help us to grow and develop our outdoor spaces, thinking about the needs of the school community. </a:t>
            </a:r>
            <a:endParaRPr lang="en-GB">
              <a:cs typeface="Calibri" panose="020F0502020204030204"/>
            </a:endParaRPr>
          </a:p>
          <a:p>
            <a:r>
              <a:rPr lang="en-GB"/>
              <a:t>Caretakers can help us to develop and maintain our school grounds so that it caters for the needs of nature and for the community. </a:t>
            </a:r>
            <a:endParaRPr lang="en-GB">
              <a:cs typeface="Calibri" panose="020F0502020204030204"/>
            </a:endParaRPr>
          </a:p>
          <a:p>
            <a:r>
              <a:rPr lang="en-GB"/>
              <a:t>Other adults can support learning outside. </a:t>
            </a:r>
            <a:endParaRPr lang="en-GB">
              <a:cs typeface="Calibri" panose="020F0502020204030204"/>
            </a:endParaRPr>
          </a:p>
          <a:p>
            <a:r>
              <a:rPr lang="en-GB"/>
              <a:t>Members of our local community can bring expert knowledge and inspiration to our school site. </a:t>
            </a:r>
            <a:endParaRPr lang="en-GB">
              <a:cs typeface="Calibri" panose="020F0502020204030204"/>
            </a:endParaRPr>
          </a:p>
          <a:p>
            <a:r>
              <a:rPr lang="en-GB"/>
              <a:t>Members of the local community can provide us with expert knowledge and inspiration for how we can improve our site.  </a:t>
            </a:r>
            <a:endParaRPr lang="en-GB">
              <a:cs typeface="Calibri" panose="020F0502020204030204"/>
            </a:endParaRPr>
          </a:p>
          <a:p>
            <a:endParaRPr lang="en-GB">
              <a:cs typeface="Calibri" panose="020F0502020204030204"/>
            </a:endParaRPr>
          </a:p>
          <a:p>
            <a:endParaRPr lang="en-GB">
              <a:cs typeface="Calibri" panose="020F0502020204030204"/>
            </a:endParaRPr>
          </a:p>
        </p:txBody>
      </p:sp>
      <p:sp>
        <p:nvSpPr>
          <p:cNvPr id="4" name="Slide Number Placeholder 3"/>
          <p:cNvSpPr>
            <a:spLocks noGrp="1"/>
          </p:cNvSpPr>
          <p:nvPr>
            <p:ph type="sldNum" sz="quarter" idx="10"/>
          </p:nvPr>
        </p:nvSpPr>
        <p:spPr/>
        <p:txBody>
          <a:bodyPr/>
          <a:lstStyle/>
          <a:p>
            <a:fld id="{EF6224B9-13EF-45FF-BA8F-C00AE4C425A2}" type="slidenum">
              <a:rPr lang="en-GB" smtClean="0"/>
              <a:t>7</a:t>
            </a:fld>
            <a:endParaRPr lang="en-GB"/>
          </a:p>
        </p:txBody>
      </p:sp>
    </p:spTree>
    <p:extLst>
      <p:ext uri="{BB962C8B-B14F-4D97-AF65-F5344CB8AC3E}">
        <p14:creationId xmlns:p14="http://schemas.microsoft.com/office/powerpoint/2010/main" val="614768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If every school in England, that’s 24,413 schools, did one small thing such as install plants for pollinators. </a:t>
            </a:r>
          </a:p>
          <a:p>
            <a:r>
              <a:rPr lang="en-US"/>
              <a:t>We would create thousands of safe homes for insects and animals. Homes for bugs, bees, butterflies, birds, spiders, worms, frogs and more. </a:t>
            </a:r>
            <a:endParaRPr lang="en-US">
              <a:cs typeface="Calibri"/>
            </a:endParaRPr>
          </a:p>
          <a:p>
            <a:r>
              <a:rPr lang="en-US"/>
              <a:t>If every learner in England, that’s 9.1 million children, did one small thing such as plant a fruit tree. </a:t>
            </a:r>
            <a:endParaRPr lang="en-US">
              <a:cs typeface="Calibri"/>
            </a:endParaRPr>
          </a:p>
          <a:p>
            <a:r>
              <a:rPr lang="en-US"/>
              <a:t>We would create millions of homes for wildlife, provide food for pollinators and people and help clean the air that we breathe.  </a:t>
            </a:r>
            <a:endParaRPr lang="en-US">
              <a:cs typeface="Calibri"/>
            </a:endParaRPr>
          </a:p>
          <a:p>
            <a:r>
              <a:rPr lang="en-US"/>
              <a:t>Through taking part in the National Education Nature Park, we can create thriving school grounds that can be enjoyed by people, animals, insects and plants. Who knows what we might discover in our school grounds- we could discover a new species! </a:t>
            </a:r>
            <a:endParaRPr lang="en-US">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8</a:t>
            </a:fld>
            <a:endParaRPr lang="en-GB"/>
          </a:p>
        </p:txBody>
      </p:sp>
    </p:spTree>
    <p:extLst>
      <p:ext uri="{BB962C8B-B14F-4D97-AF65-F5344CB8AC3E}">
        <p14:creationId xmlns:p14="http://schemas.microsoft.com/office/powerpoint/2010/main" val="37780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On this slide, you can insert any specific information about how pupils and staff at your school can get involved. If you are a lead teacher, you could put your contact details down for other staff to contact you to get involved. You could insert information about how pupils could help. This slide could also include information about what the first thing you will be doing or what different year groups will be doing. If you are not sure yet this slide can just be a closing thank you slide 😊 </a:t>
            </a:r>
            <a:endParaRPr lang="en-US"/>
          </a:p>
          <a:p>
            <a:r>
              <a:rPr lang="en-GB"/>
              <a:t>You could also suggest some calls-to-action that pupils (and staff!) could do. For example: at breaktime/on your home or to school see if you can spot an insect, find a leaf and look at all the colours, spend a minute listening to the noises of nature on the playground, when you go back to class tell the person sitting next to you about a plant/animal you’ve seen, explore the playground during breaktime and find an area you like and an area you don’t, talk to another teacher about how you could take part in the Nature park, email another member of staff with this template (insert email template), use the Nature Park taster activity with your class:  </a:t>
            </a:r>
            <a:r>
              <a:rPr lang="en-GB" u="sng">
                <a:hlinkClick r:id="rId3"/>
              </a:rPr>
              <a:t>https://storymaps.arcgis.com/stories/8557212491554e0fb518705925f1a37e</a:t>
            </a:r>
            <a:endParaRPr lang="en-US"/>
          </a:p>
          <a:p>
            <a:endParaRPr lang="en-US">
              <a:cs typeface="Calibri"/>
            </a:endParaRPr>
          </a:p>
        </p:txBody>
      </p:sp>
      <p:sp>
        <p:nvSpPr>
          <p:cNvPr id="4" name="Slide Number Placeholder 3"/>
          <p:cNvSpPr>
            <a:spLocks noGrp="1"/>
          </p:cNvSpPr>
          <p:nvPr>
            <p:ph type="sldNum" sz="quarter" idx="5"/>
          </p:nvPr>
        </p:nvSpPr>
        <p:spPr/>
        <p:txBody>
          <a:bodyPr/>
          <a:lstStyle/>
          <a:p>
            <a:fld id="{EF6224B9-13EF-45FF-BA8F-C00AE4C425A2}" type="slidenum">
              <a:rPr lang="en-GB" smtClean="0"/>
              <a:t>9</a:t>
            </a:fld>
            <a:endParaRPr lang="en-GB"/>
          </a:p>
        </p:txBody>
      </p:sp>
    </p:spTree>
    <p:extLst>
      <p:ext uri="{BB962C8B-B14F-4D97-AF65-F5344CB8AC3E}">
        <p14:creationId xmlns:p14="http://schemas.microsoft.com/office/powerpoint/2010/main" val="41646714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emf"/><Relationship Id="rId3" Type="http://schemas.openxmlformats.org/officeDocument/2006/relationships/image" Target="../media/image5.emf"/><Relationship Id="rId7" Type="http://schemas.openxmlformats.org/officeDocument/2006/relationships/image" Target="../media/image9.emf"/><Relationship Id="rId12" Type="http://schemas.openxmlformats.org/officeDocument/2006/relationships/image" Target="../media/image14.emf"/><Relationship Id="rId2" Type="http://schemas.openxmlformats.org/officeDocument/2006/relationships/image" Target="../media/image4.emf"/><Relationship Id="rId16" Type="http://schemas.openxmlformats.org/officeDocument/2006/relationships/image" Target="../media/image18.emf"/><Relationship Id="rId1" Type="http://schemas.openxmlformats.org/officeDocument/2006/relationships/slideMaster" Target="../slideMasters/slideMaster1.xml"/><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5" Type="http://schemas.openxmlformats.org/officeDocument/2006/relationships/image" Target="../media/image1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emf"/><Relationship Id="rId14" Type="http://schemas.openxmlformats.org/officeDocument/2006/relationships/image" Target="../media/image16.emf"/></Relationships>
</file>

<file path=ppt/slideLayouts/_rels/slideLayout8.xml.rels><?xml version="1.0" encoding="UTF-8" standalone="yes"?>
<Relationships xmlns="http://schemas.openxmlformats.org/package/2006/relationships"><Relationship Id="rId8" Type="http://schemas.openxmlformats.org/officeDocument/2006/relationships/image" Target="../media/image25.emf"/><Relationship Id="rId13" Type="http://schemas.openxmlformats.org/officeDocument/2006/relationships/image" Target="../media/image30.emf"/><Relationship Id="rId18" Type="http://schemas.openxmlformats.org/officeDocument/2006/relationships/image" Target="../media/image35.emf"/><Relationship Id="rId3" Type="http://schemas.openxmlformats.org/officeDocument/2006/relationships/image" Target="../media/image20.emf"/><Relationship Id="rId21" Type="http://schemas.openxmlformats.org/officeDocument/2006/relationships/image" Target="../media/image38.emf"/><Relationship Id="rId7" Type="http://schemas.openxmlformats.org/officeDocument/2006/relationships/image" Target="../media/image24.emf"/><Relationship Id="rId12" Type="http://schemas.openxmlformats.org/officeDocument/2006/relationships/image" Target="../media/image29.emf"/><Relationship Id="rId17" Type="http://schemas.openxmlformats.org/officeDocument/2006/relationships/image" Target="../media/image34.emf"/><Relationship Id="rId2" Type="http://schemas.openxmlformats.org/officeDocument/2006/relationships/image" Target="../media/image19.emf"/><Relationship Id="rId16" Type="http://schemas.openxmlformats.org/officeDocument/2006/relationships/image" Target="../media/image33.emf"/><Relationship Id="rId20" Type="http://schemas.openxmlformats.org/officeDocument/2006/relationships/image" Target="../media/image37.emf"/><Relationship Id="rId1" Type="http://schemas.openxmlformats.org/officeDocument/2006/relationships/slideMaster" Target="../slideMasters/slideMaster1.xml"/><Relationship Id="rId6" Type="http://schemas.openxmlformats.org/officeDocument/2006/relationships/image" Target="../media/image23.emf"/><Relationship Id="rId11" Type="http://schemas.openxmlformats.org/officeDocument/2006/relationships/image" Target="../media/image28.emf"/><Relationship Id="rId24" Type="http://schemas.openxmlformats.org/officeDocument/2006/relationships/image" Target="../media/image41.emf"/><Relationship Id="rId5" Type="http://schemas.openxmlformats.org/officeDocument/2006/relationships/image" Target="../media/image22.emf"/><Relationship Id="rId15" Type="http://schemas.openxmlformats.org/officeDocument/2006/relationships/image" Target="../media/image32.emf"/><Relationship Id="rId23" Type="http://schemas.openxmlformats.org/officeDocument/2006/relationships/image" Target="../media/image40.emf"/><Relationship Id="rId10" Type="http://schemas.openxmlformats.org/officeDocument/2006/relationships/image" Target="../media/image27.emf"/><Relationship Id="rId19" Type="http://schemas.openxmlformats.org/officeDocument/2006/relationships/image" Target="../media/image36.emf"/><Relationship Id="rId4" Type="http://schemas.openxmlformats.org/officeDocument/2006/relationships/image" Target="../media/image21.emf"/><Relationship Id="rId9" Type="http://schemas.openxmlformats.org/officeDocument/2006/relationships/image" Target="../media/image26.emf"/><Relationship Id="rId14" Type="http://schemas.openxmlformats.org/officeDocument/2006/relationships/image" Target="../media/image31.emf"/><Relationship Id="rId22" Type="http://schemas.openxmlformats.org/officeDocument/2006/relationships/image" Target="../media/image39.emf"/></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descr="A colorful drawing of people and objects&#10;&#10;Description automatically generated">
            <a:extLst>
              <a:ext uri="{FF2B5EF4-FFF2-40B4-BE49-F238E27FC236}">
                <a16:creationId xmlns:a16="http://schemas.microsoft.com/office/drawing/2014/main" id="{663EDD7F-0B82-C51C-3680-61632F98BBB2}"/>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8DB5A99B-290C-EB84-C143-9283C7BB8471}"/>
              </a:ext>
            </a:extLst>
          </p:cNvPr>
          <p:cNvSpPr>
            <a:spLocks noGrp="1"/>
          </p:cNvSpPr>
          <p:nvPr>
            <p:ph type="ctrTitle"/>
          </p:nvPr>
        </p:nvSpPr>
        <p:spPr>
          <a:xfrm>
            <a:off x="2361156" y="1773717"/>
            <a:ext cx="7469688" cy="2387600"/>
          </a:xfrm>
        </p:spPr>
        <p:txBody>
          <a:bodyPr anchor="b"/>
          <a:lstStyle>
            <a:lvl1pPr algn="ctr">
              <a:defRPr sz="6000"/>
            </a:lvl1pPr>
          </a:lstStyle>
          <a:p>
            <a:r>
              <a:rPr lang="en-GB"/>
              <a:t>Click to edit Master title style</a:t>
            </a:r>
            <a:endParaRPr lang="en-US"/>
          </a:p>
        </p:txBody>
      </p:sp>
      <p:sp>
        <p:nvSpPr>
          <p:cNvPr id="3" name="Subtitle 2">
            <a:extLst>
              <a:ext uri="{FF2B5EF4-FFF2-40B4-BE49-F238E27FC236}">
                <a16:creationId xmlns:a16="http://schemas.microsoft.com/office/drawing/2014/main" id="{B3DD4BE8-E740-1072-E5EC-BB833546939A}"/>
              </a:ext>
            </a:extLst>
          </p:cNvPr>
          <p:cNvSpPr>
            <a:spLocks noGrp="1"/>
          </p:cNvSpPr>
          <p:nvPr>
            <p:ph type="subTitle" idx="1"/>
          </p:nvPr>
        </p:nvSpPr>
        <p:spPr>
          <a:xfrm>
            <a:off x="1524000" y="4333876"/>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Tree>
    <p:extLst>
      <p:ext uri="{BB962C8B-B14F-4D97-AF65-F5344CB8AC3E}">
        <p14:creationId xmlns:p14="http://schemas.microsoft.com/office/powerpoint/2010/main" val="2147480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B886F-72A9-F985-A201-4F223466A4FE}"/>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EAA10194-04A1-8324-387B-160EABDB17FC}"/>
              </a:ext>
            </a:extLst>
          </p:cNvPr>
          <p:cNvSpPr>
            <a:spLocks noGrp="1"/>
          </p:cNvSpPr>
          <p:nvPr>
            <p:ph idx="1"/>
          </p:nvPr>
        </p:nvSpPr>
        <p:spPr>
          <a:xfrm>
            <a:off x="551146"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Content Placeholder 2">
            <a:extLst>
              <a:ext uri="{FF2B5EF4-FFF2-40B4-BE49-F238E27FC236}">
                <a16:creationId xmlns:a16="http://schemas.microsoft.com/office/drawing/2014/main" id="{D5478D2C-E60A-656E-D55F-224A2F07F861}"/>
              </a:ext>
            </a:extLst>
          </p:cNvPr>
          <p:cNvSpPr>
            <a:spLocks noGrp="1"/>
          </p:cNvSpPr>
          <p:nvPr>
            <p:ph idx="10"/>
          </p:nvPr>
        </p:nvSpPr>
        <p:spPr>
          <a:xfrm>
            <a:off x="6125228" y="1678488"/>
            <a:ext cx="5386192"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987588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634241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551145" y="1716065"/>
            <a:ext cx="3485368" cy="4473597"/>
          </a:xfrm>
        </p:spPr>
        <p:txBody>
          <a:bodyPr/>
          <a:lstStyle>
            <a:lvl5pPr marL="1828800" indent="0">
              <a:buNone/>
              <a:defRPr/>
            </a:lvl5pPr>
          </a:lstStyle>
          <a:p>
            <a:pPr lvl="0"/>
            <a:r>
              <a:rPr lang="en-GB"/>
              <a:t>Click to edit Master text styles</a:t>
            </a:r>
          </a:p>
        </p:txBody>
      </p:sp>
      <p:sp>
        <p:nvSpPr>
          <p:cNvPr id="3" name="Content Placeholder 5">
            <a:extLst>
              <a:ext uri="{FF2B5EF4-FFF2-40B4-BE49-F238E27FC236}">
                <a16:creationId xmlns:a16="http://schemas.microsoft.com/office/drawing/2014/main" id="{5D4B798D-A4C8-D8D8-3420-B6DC2A443D1E}"/>
              </a:ext>
            </a:extLst>
          </p:cNvPr>
          <p:cNvSpPr>
            <a:spLocks noGrp="1"/>
          </p:cNvSpPr>
          <p:nvPr>
            <p:ph sz="quarter" idx="10"/>
          </p:nvPr>
        </p:nvSpPr>
        <p:spPr>
          <a:xfrm>
            <a:off x="4353316" y="1716065"/>
            <a:ext cx="3485368" cy="4473597"/>
          </a:xfrm>
        </p:spPr>
        <p:txBody>
          <a:bodyPr/>
          <a:lstStyle>
            <a:lvl5pPr marL="1828800" indent="0">
              <a:buNone/>
              <a:defRPr/>
            </a:lvl5pPr>
          </a:lstStyle>
          <a:p>
            <a:pPr lvl="0"/>
            <a:r>
              <a:rPr lang="en-GB"/>
              <a:t>Click to edit Master text styles</a:t>
            </a:r>
          </a:p>
        </p:txBody>
      </p:sp>
      <p:sp>
        <p:nvSpPr>
          <p:cNvPr id="4" name="Content Placeholder 5">
            <a:extLst>
              <a:ext uri="{FF2B5EF4-FFF2-40B4-BE49-F238E27FC236}">
                <a16:creationId xmlns:a16="http://schemas.microsoft.com/office/drawing/2014/main" id="{0F15EE19-55FC-39EF-3F24-108345EB3EC5}"/>
              </a:ext>
            </a:extLst>
          </p:cNvPr>
          <p:cNvSpPr>
            <a:spLocks noGrp="1"/>
          </p:cNvSpPr>
          <p:nvPr>
            <p:ph sz="quarter" idx="11"/>
          </p:nvPr>
        </p:nvSpPr>
        <p:spPr>
          <a:xfrm>
            <a:off x="8155487" y="1716065"/>
            <a:ext cx="3485368" cy="4473597"/>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397125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9" name="Content Placeholder 5">
            <a:extLst>
              <a:ext uri="{FF2B5EF4-FFF2-40B4-BE49-F238E27FC236}">
                <a16:creationId xmlns:a16="http://schemas.microsoft.com/office/drawing/2014/main" id="{76874894-4920-0F65-0FBC-707382216BED}"/>
              </a:ext>
            </a:extLst>
          </p:cNvPr>
          <p:cNvSpPr>
            <a:spLocks noGrp="1"/>
          </p:cNvSpPr>
          <p:nvPr>
            <p:ph sz="quarter" idx="4"/>
          </p:nvPr>
        </p:nvSpPr>
        <p:spPr>
          <a:xfrm>
            <a:off x="6172199" y="538619"/>
            <a:ext cx="5468655" cy="5651044"/>
          </a:xfrm>
        </p:spPr>
        <p:txBody>
          <a:bodyPr/>
          <a:lstStyle>
            <a:lvl5pPr marL="1828800" indent="0">
              <a:buNone/>
              <a:defRPr/>
            </a:lvl5pPr>
          </a:lstStyle>
          <a:p>
            <a:pPr lvl="0"/>
            <a:r>
              <a:rPr lang="en-GB"/>
              <a:t>Click to edit Master text styles</a:t>
            </a:r>
          </a:p>
        </p:txBody>
      </p:sp>
    </p:spTree>
    <p:extLst>
      <p:ext uri="{BB962C8B-B14F-4D97-AF65-F5344CB8AC3E}">
        <p14:creationId xmlns:p14="http://schemas.microsoft.com/office/powerpoint/2010/main" val="3593980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4_Two Content">
    <p:spTree>
      <p:nvGrpSpPr>
        <p:cNvPr id="1" name=""/>
        <p:cNvGrpSpPr/>
        <p:nvPr/>
      </p:nvGrpSpPr>
      <p:grpSpPr>
        <a:xfrm>
          <a:off x="0" y="0"/>
          <a:ext cx="0" cy="0"/>
          <a:chOff x="0" y="0"/>
          <a:chExt cx="0" cy="0"/>
        </a:xfrm>
      </p:grpSpPr>
      <p:pic>
        <p:nvPicPr>
          <p:cNvPr id="5" name="Picture 4" descr="A close-up of various symbols&#10;&#10;Description automatically generated">
            <a:extLst>
              <a:ext uri="{FF2B5EF4-FFF2-40B4-BE49-F238E27FC236}">
                <a16:creationId xmlns:a16="http://schemas.microsoft.com/office/drawing/2014/main" id="{502CAB82-8783-3F60-4083-CDDFBE47BAF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5B8D366-58E7-B97E-C97B-A0F9D25C7C7E}"/>
              </a:ext>
            </a:extLst>
          </p:cNvPr>
          <p:cNvSpPr>
            <a:spLocks noGrp="1"/>
          </p:cNvSpPr>
          <p:nvPr>
            <p:ph type="title"/>
          </p:nvPr>
        </p:nvSpPr>
        <p:spPr>
          <a:xfrm>
            <a:off x="551145" y="365126"/>
            <a:ext cx="5544855" cy="824848"/>
          </a:xfrm>
        </p:spPr>
        <p:txBody>
          <a:bodyPr/>
          <a:lstStyle/>
          <a:p>
            <a:r>
              <a:rPr lang="en-GB"/>
              <a:t>Click to edit Master title style</a:t>
            </a:r>
            <a:endParaRPr lang="en-US"/>
          </a:p>
        </p:txBody>
      </p:sp>
      <p:sp>
        <p:nvSpPr>
          <p:cNvPr id="8" name="Content Placeholder 2">
            <a:extLst>
              <a:ext uri="{FF2B5EF4-FFF2-40B4-BE49-F238E27FC236}">
                <a16:creationId xmlns:a16="http://schemas.microsoft.com/office/drawing/2014/main" id="{C6360E23-61F1-F98C-BD87-E47C51A568A2}"/>
              </a:ext>
            </a:extLst>
          </p:cNvPr>
          <p:cNvSpPr>
            <a:spLocks noGrp="1"/>
          </p:cNvSpPr>
          <p:nvPr>
            <p:ph idx="1"/>
          </p:nvPr>
        </p:nvSpPr>
        <p:spPr>
          <a:xfrm>
            <a:off x="551145" y="1678488"/>
            <a:ext cx="5544855" cy="4498475"/>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4589139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3" name="Picture 2">
            <a:extLst>
              <a:ext uri="{FF2B5EF4-FFF2-40B4-BE49-F238E27FC236}">
                <a16:creationId xmlns:a16="http://schemas.microsoft.com/office/drawing/2014/main" id="{0C4F9266-4CC8-F7F3-76E1-4CD39D0B4E38}"/>
              </a:ext>
            </a:extLst>
          </p:cNvPr>
          <p:cNvPicPr>
            <a:picLocks noChangeAspect="1"/>
          </p:cNvPicPr>
          <p:nvPr userDrawn="1"/>
        </p:nvPicPr>
        <p:blipFill>
          <a:blip r:embed="rId2"/>
          <a:stretch>
            <a:fillRect/>
          </a:stretch>
        </p:blipFill>
        <p:spPr>
          <a:xfrm>
            <a:off x="5890394" y="1404677"/>
            <a:ext cx="1366703" cy="1611486"/>
          </a:xfrm>
          <a:prstGeom prst="rect">
            <a:avLst/>
          </a:prstGeom>
        </p:spPr>
      </p:pic>
      <p:pic>
        <p:nvPicPr>
          <p:cNvPr id="4" name="Picture 3">
            <a:extLst>
              <a:ext uri="{FF2B5EF4-FFF2-40B4-BE49-F238E27FC236}">
                <a16:creationId xmlns:a16="http://schemas.microsoft.com/office/drawing/2014/main" id="{9DAAFE89-79E8-5400-4AA0-5EF4F7E32A93}"/>
              </a:ext>
            </a:extLst>
          </p:cNvPr>
          <p:cNvPicPr>
            <a:picLocks noChangeAspect="1"/>
          </p:cNvPicPr>
          <p:nvPr userDrawn="1"/>
        </p:nvPicPr>
        <p:blipFill>
          <a:blip r:embed="rId3"/>
          <a:stretch>
            <a:fillRect/>
          </a:stretch>
        </p:blipFill>
        <p:spPr>
          <a:xfrm>
            <a:off x="7032279" y="3133113"/>
            <a:ext cx="1748089" cy="1613043"/>
          </a:xfrm>
          <a:prstGeom prst="rect">
            <a:avLst/>
          </a:prstGeom>
        </p:spPr>
      </p:pic>
      <p:pic>
        <p:nvPicPr>
          <p:cNvPr id="5" name="Picture 4">
            <a:extLst>
              <a:ext uri="{FF2B5EF4-FFF2-40B4-BE49-F238E27FC236}">
                <a16:creationId xmlns:a16="http://schemas.microsoft.com/office/drawing/2014/main" id="{575F2D87-BCF9-38B8-EBED-20AA26256DEA}"/>
              </a:ext>
            </a:extLst>
          </p:cNvPr>
          <p:cNvPicPr>
            <a:picLocks noChangeAspect="1"/>
          </p:cNvPicPr>
          <p:nvPr userDrawn="1"/>
        </p:nvPicPr>
        <p:blipFill>
          <a:blip r:embed="rId4"/>
          <a:stretch>
            <a:fillRect/>
          </a:stretch>
        </p:blipFill>
        <p:spPr>
          <a:xfrm>
            <a:off x="9266661" y="3132256"/>
            <a:ext cx="2010301" cy="1704386"/>
          </a:xfrm>
          <a:prstGeom prst="rect">
            <a:avLst/>
          </a:prstGeom>
        </p:spPr>
      </p:pic>
      <p:pic>
        <p:nvPicPr>
          <p:cNvPr id="6" name="Picture 5">
            <a:extLst>
              <a:ext uri="{FF2B5EF4-FFF2-40B4-BE49-F238E27FC236}">
                <a16:creationId xmlns:a16="http://schemas.microsoft.com/office/drawing/2014/main" id="{F391519F-AFC7-24C6-6C2F-05DCB1E31B39}"/>
              </a:ext>
            </a:extLst>
          </p:cNvPr>
          <p:cNvPicPr>
            <a:picLocks noChangeAspect="1"/>
          </p:cNvPicPr>
          <p:nvPr userDrawn="1"/>
        </p:nvPicPr>
        <p:blipFill>
          <a:blip r:embed="rId5"/>
          <a:stretch>
            <a:fillRect/>
          </a:stretch>
        </p:blipFill>
        <p:spPr>
          <a:xfrm>
            <a:off x="9603775" y="5107858"/>
            <a:ext cx="2080225" cy="1267364"/>
          </a:xfrm>
          <a:prstGeom prst="rect">
            <a:avLst/>
          </a:prstGeom>
        </p:spPr>
      </p:pic>
      <p:pic>
        <p:nvPicPr>
          <p:cNvPr id="7" name="Picture 6">
            <a:extLst>
              <a:ext uri="{FF2B5EF4-FFF2-40B4-BE49-F238E27FC236}">
                <a16:creationId xmlns:a16="http://schemas.microsoft.com/office/drawing/2014/main" id="{F4F52B7C-0175-26F6-39D6-069F731945D1}"/>
              </a:ext>
            </a:extLst>
          </p:cNvPr>
          <p:cNvPicPr>
            <a:picLocks noChangeAspect="1"/>
          </p:cNvPicPr>
          <p:nvPr userDrawn="1"/>
        </p:nvPicPr>
        <p:blipFill>
          <a:blip r:embed="rId6"/>
          <a:stretch>
            <a:fillRect/>
          </a:stretch>
        </p:blipFill>
        <p:spPr>
          <a:xfrm rot="5400000">
            <a:off x="7808969" y="1388707"/>
            <a:ext cx="1242933" cy="1701733"/>
          </a:xfrm>
          <a:prstGeom prst="rect">
            <a:avLst/>
          </a:prstGeom>
        </p:spPr>
      </p:pic>
      <p:pic>
        <p:nvPicPr>
          <p:cNvPr id="8" name="Picture 7">
            <a:extLst>
              <a:ext uri="{FF2B5EF4-FFF2-40B4-BE49-F238E27FC236}">
                <a16:creationId xmlns:a16="http://schemas.microsoft.com/office/drawing/2014/main" id="{3AE9F64D-FEAD-F082-2796-EC2B22D19B84}"/>
              </a:ext>
            </a:extLst>
          </p:cNvPr>
          <p:cNvPicPr>
            <a:picLocks noChangeAspect="1"/>
          </p:cNvPicPr>
          <p:nvPr userDrawn="1"/>
        </p:nvPicPr>
        <p:blipFill>
          <a:blip r:embed="rId7"/>
          <a:stretch>
            <a:fillRect/>
          </a:stretch>
        </p:blipFill>
        <p:spPr>
          <a:xfrm>
            <a:off x="7392200" y="5105740"/>
            <a:ext cx="2076472" cy="1267364"/>
          </a:xfrm>
          <a:prstGeom prst="rect">
            <a:avLst/>
          </a:prstGeom>
        </p:spPr>
      </p:pic>
      <p:pic>
        <p:nvPicPr>
          <p:cNvPr id="9" name="Picture 8">
            <a:extLst>
              <a:ext uri="{FF2B5EF4-FFF2-40B4-BE49-F238E27FC236}">
                <a16:creationId xmlns:a16="http://schemas.microsoft.com/office/drawing/2014/main" id="{A570D825-D775-4779-BDEE-0A20DD4CFADF}"/>
              </a:ext>
            </a:extLst>
          </p:cNvPr>
          <p:cNvPicPr>
            <a:picLocks noChangeAspect="1"/>
          </p:cNvPicPr>
          <p:nvPr userDrawn="1"/>
        </p:nvPicPr>
        <p:blipFill>
          <a:blip r:embed="rId8"/>
          <a:stretch>
            <a:fillRect/>
          </a:stretch>
        </p:blipFill>
        <p:spPr>
          <a:xfrm>
            <a:off x="4969989" y="3052355"/>
            <a:ext cx="1575997" cy="1591757"/>
          </a:xfrm>
          <a:prstGeom prst="rect">
            <a:avLst/>
          </a:prstGeom>
        </p:spPr>
      </p:pic>
      <p:pic>
        <p:nvPicPr>
          <p:cNvPr id="10" name="Picture 9">
            <a:extLst>
              <a:ext uri="{FF2B5EF4-FFF2-40B4-BE49-F238E27FC236}">
                <a16:creationId xmlns:a16="http://schemas.microsoft.com/office/drawing/2014/main" id="{B3D1222E-936F-B89A-6A8E-555F4EBCF530}"/>
              </a:ext>
            </a:extLst>
          </p:cNvPr>
          <p:cNvPicPr>
            <a:picLocks noChangeAspect="1"/>
          </p:cNvPicPr>
          <p:nvPr userDrawn="1"/>
        </p:nvPicPr>
        <p:blipFill>
          <a:blip r:embed="rId9"/>
          <a:stretch>
            <a:fillRect/>
          </a:stretch>
        </p:blipFill>
        <p:spPr>
          <a:xfrm>
            <a:off x="9673699" y="1685317"/>
            <a:ext cx="2167629" cy="1179959"/>
          </a:xfrm>
          <a:prstGeom prst="rect">
            <a:avLst/>
          </a:prstGeom>
        </p:spPr>
      </p:pic>
      <p:pic>
        <p:nvPicPr>
          <p:cNvPr id="11" name="Picture 10">
            <a:extLst>
              <a:ext uri="{FF2B5EF4-FFF2-40B4-BE49-F238E27FC236}">
                <a16:creationId xmlns:a16="http://schemas.microsoft.com/office/drawing/2014/main" id="{26A310F5-8634-EEC6-27BD-2C2396546CF7}"/>
              </a:ext>
            </a:extLst>
          </p:cNvPr>
          <p:cNvPicPr>
            <a:picLocks noChangeAspect="1"/>
          </p:cNvPicPr>
          <p:nvPr userDrawn="1"/>
        </p:nvPicPr>
        <p:blipFill>
          <a:blip r:embed="rId10"/>
          <a:stretch>
            <a:fillRect/>
          </a:stretch>
        </p:blipFill>
        <p:spPr>
          <a:xfrm>
            <a:off x="3928823" y="1498139"/>
            <a:ext cx="1551720" cy="1478179"/>
          </a:xfrm>
          <a:prstGeom prst="rect">
            <a:avLst/>
          </a:prstGeom>
        </p:spPr>
      </p:pic>
      <p:pic>
        <p:nvPicPr>
          <p:cNvPr id="12" name="Picture 11">
            <a:extLst>
              <a:ext uri="{FF2B5EF4-FFF2-40B4-BE49-F238E27FC236}">
                <a16:creationId xmlns:a16="http://schemas.microsoft.com/office/drawing/2014/main" id="{459F8DEB-593E-FD8F-5A05-34DB640B8D89}"/>
              </a:ext>
            </a:extLst>
          </p:cNvPr>
          <p:cNvPicPr>
            <a:picLocks noChangeAspect="1"/>
          </p:cNvPicPr>
          <p:nvPr userDrawn="1"/>
        </p:nvPicPr>
        <p:blipFill>
          <a:blip r:embed="rId11"/>
          <a:stretch>
            <a:fillRect/>
          </a:stretch>
        </p:blipFill>
        <p:spPr>
          <a:xfrm>
            <a:off x="5834875" y="4843833"/>
            <a:ext cx="1422222" cy="1529271"/>
          </a:xfrm>
          <a:prstGeom prst="rect">
            <a:avLst/>
          </a:prstGeom>
        </p:spPr>
      </p:pic>
      <p:pic>
        <p:nvPicPr>
          <p:cNvPr id="13" name="Picture 12">
            <a:extLst>
              <a:ext uri="{FF2B5EF4-FFF2-40B4-BE49-F238E27FC236}">
                <a16:creationId xmlns:a16="http://schemas.microsoft.com/office/drawing/2014/main" id="{EC6199A8-53E8-2FCD-0581-BD76DFDB82EE}"/>
              </a:ext>
            </a:extLst>
          </p:cNvPr>
          <p:cNvPicPr>
            <a:picLocks noChangeAspect="1"/>
          </p:cNvPicPr>
          <p:nvPr userDrawn="1"/>
        </p:nvPicPr>
        <p:blipFill>
          <a:blip r:embed="rId12"/>
          <a:stretch>
            <a:fillRect/>
          </a:stretch>
        </p:blipFill>
        <p:spPr>
          <a:xfrm>
            <a:off x="2642482" y="3351925"/>
            <a:ext cx="1841214" cy="1161289"/>
          </a:xfrm>
          <a:prstGeom prst="rect">
            <a:avLst/>
          </a:prstGeom>
        </p:spPr>
      </p:pic>
      <p:pic>
        <p:nvPicPr>
          <p:cNvPr id="14" name="Picture 13">
            <a:extLst>
              <a:ext uri="{FF2B5EF4-FFF2-40B4-BE49-F238E27FC236}">
                <a16:creationId xmlns:a16="http://schemas.microsoft.com/office/drawing/2014/main" id="{762CC330-C17C-A869-160C-CB8E07A4552D}"/>
              </a:ext>
            </a:extLst>
          </p:cNvPr>
          <p:cNvPicPr>
            <a:picLocks noChangeAspect="1"/>
          </p:cNvPicPr>
          <p:nvPr userDrawn="1"/>
        </p:nvPicPr>
        <p:blipFill>
          <a:blip r:embed="rId13"/>
          <a:stretch>
            <a:fillRect/>
          </a:stretch>
        </p:blipFill>
        <p:spPr>
          <a:xfrm>
            <a:off x="3904546" y="4770492"/>
            <a:ext cx="1575997" cy="1610711"/>
          </a:xfrm>
          <a:prstGeom prst="rect">
            <a:avLst/>
          </a:prstGeom>
        </p:spPr>
      </p:pic>
      <p:pic>
        <p:nvPicPr>
          <p:cNvPr id="16" name="Picture 15">
            <a:extLst>
              <a:ext uri="{FF2B5EF4-FFF2-40B4-BE49-F238E27FC236}">
                <a16:creationId xmlns:a16="http://schemas.microsoft.com/office/drawing/2014/main" id="{0812A81E-437E-0F59-1DCD-ED5ECC8027AF}"/>
              </a:ext>
            </a:extLst>
          </p:cNvPr>
          <p:cNvPicPr>
            <a:picLocks noChangeAspect="1"/>
          </p:cNvPicPr>
          <p:nvPr userDrawn="1"/>
        </p:nvPicPr>
        <p:blipFill>
          <a:blip r:embed="rId14"/>
          <a:stretch>
            <a:fillRect/>
          </a:stretch>
        </p:blipFill>
        <p:spPr>
          <a:xfrm>
            <a:off x="551145" y="1464056"/>
            <a:ext cx="1094775" cy="1412195"/>
          </a:xfrm>
          <a:prstGeom prst="rect">
            <a:avLst/>
          </a:prstGeom>
        </p:spPr>
      </p:pic>
      <p:pic>
        <p:nvPicPr>
          <p:cNvPr id="17" name="Picture 16">
            <a:extLst>
              <a:ext uri="{FF2B5EF4-FFF2-40B4-BE49-F238E27FC236}">
                <a16:creationId xmlns:a16="http://schemas.microsoft.com/office/drawing/2014/main" id="{5E5A4346-A694-54B1-F68F-357813BE528A}"/>
              </a:ext>
            </a:extLst>
          </p:cNvPr>
          <p:cNvPicPr>
            <a:picLocks noChangeAspect="1"/>
          </p:cNvPicPr>
          <p:nvPr userDrawn="1"/>
        </p:nvPicPr>
        <p:blipFill>
          <a:blip r:embed="rId15"/>
          <a:stretch>
            <a:fillRect/>
          </a:stretch>
        </p:blipFill>
        <p:spPr>
          <a:xfrm>
            <a:off x="508000" y="3429000"/>
            <a:ext cx="1865102" cy="1161290"/>
          </a:xfrm>
          <a:prstGeom prst="rect">
            <a:avLst/>
          </a:prstGeom>
        </p:spPr>
      </p:pic>
      <p:pic>
        <p:nvPicPr>
          <p:cNvPr id="18" name="Picture 17">
            <a:extLst>
              <a:ext uri="{FF2B5EF4-FFF2-40B4-BE49-F238E27FC236}">
                <a16:creationId xmlns:a16="http://schemas.microsoft.com/office/drawing/2014/main" id="{8F4812F3-DFBA-066E-0CB6-D05777A04694}"/>
              </a:ext>
            </a:extLst>
          </p:cNvPr>
          <p:cNvPicPr>
            <a:picLocks noChangeAspect="1"/>
          </p:cNvPicPr>
          <p:nvPr userDrawn="1"/>
        </p:nvPicPr>
        <p:blipFill>
          <a:blip r:embed="rId16"/>
          <a:stretch>
            <a:fillRect/>
          </a:stretch>
        </p:blipFill>
        <p:spPr>
          <a:xfrm>
            <a:off x="2294552" y="1549025"/>
            <a:ext cx="952897" cy="1376406"/>
          </a:xfrm>
          <a:prstGeom prst="rect">
            <a:avLst/>
          </a:prstGeom>
        </p:spPr>
      </p:pic>
    </p:spTree>
    <p:extLst>
      <p:ext uri="{BB962C8B-B14F-4D97-AF65-F5344CB8AC3E}">
        <p14:creationId xmlns:p14="http://schemas.microsoft.com/office/powerpoint/2010/main" val="21803144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747A5A-972F-1ABC-B0EC-B693F249C486}"/>
              </a:ext>
            </a:extLst>
          </p:cNvPr>
          <p:cNvSpPr>
            <a:spLocks noGrp="1"/>
          </p:cNvSpPr>
          <p:nvPr>
            <p:ph type="title"/>
          </p:nvPr>
        </p:nvSpPr>
        <p:spPr/>
        <p:txBody>
          <a:bodyPr/>
          <a:lstStyle/>
          <a:p>
            <a:r>
              <a:rPr lang="en-GB"/>
              <a:t>Click to edit Master title style</a:t>
            </a:r>
            <a:endParaRPr lang="en-US"/>
          </a:p>
        </p:txBody>
      </p:sp>
      <p:pic>
        <p:nvPicPr>
          <p:cNvPr id="19" name="Picture 18">
            <a:extLst>
              <a:ext uri="{FF2B5EF4-FFF2-40B4-BE49-F238E27FC236}">
                <a16:creationId xmlns:a16="http://schemas.microsoft.com/office/drawing/2014/main" id="{4C5061F9-176A-DF1D-E0D7-2E801A754EAC}"/>
              </a:ext>
            </a:extLst>
          </p:cNvPr>
          <p:cNvPicPr>
            <a:picLocks noChangeAspect="1"/>
          </p:cNvPicPr>
          <p:nvPr userDrawn="1"/>
        </p:nvPicPr>
        <p:blipFill>
          <a:blip r:embed="rId2"/>
          <a:stretch>
            <a:fillRect/>
          </a:stretch>
        </p:blipFill>
        <p:spPr>
          <a:xfrm>
            <a:off x="551145" y="1509124"/>
            <a:ext cx="1468374" cy="1468374"/>
          </a:xfrm>
          <a:prstGeom prst="rect">
            <a:avLst/>
          </a:prstGeom>
        </p:spPr>
      </p:pic>
      <p:pic>
        <p:nvPicPr>
          <p:cNvPr id="20" name="Picture 19">
            <a:extLst>
              <a:ext uri="{FF2B5EF4-FFF2-40B4-BE49-F238E27FC236}">
                <a16:creationId xmlns:a16="http://schemas.microsoft.com/office/drawing/2014/main" id="{D8ACD425-0E16-B261-46D2-3A55FA92AAEB}"/>
              </a:ext>
            </a:extLst>
          </p:cNvPr>
          <p:cNvPicPr>
            <a:picLocks noChangeAspect="1"/>
          </p:cNvPicPr>
          <p:nvPr userDrawn="1"/>
        </p:nvPicPr>
        <p:blipFill>
          <a:blip r:embed="rId3"/>
          <a:stretch>
            <a:fillRect/>
          </a:stretch>
        </p:blipFill>
        <p:spPr>
          <a:xfrm>
            <a:off x="2291588" y="1509124"/>
            <a:ext cx="1000252" cy="1485449"/>
          </a:xfrm>
          <a:prstGeom prst="rect">
            <a:avLst/>
          </a:prstGeom>
        </p:spPr>
      </p:pic>
      <p:pic>
        <p:nvPicPr>
          <p:cNvPr id="21" name="Picture 20">
            <a:extLst>
              <a:ext uri="{FF2B5EF4-FFF2-40B4-BE49-F238E27FC236}">
                <a16:creationId xmlns:a16="http://schemas.microsoft.com/office/drawing/2014/main" id="{E853E96F-6985-14A9-7827-0F0B3A73509D}"/>
              </a:ext>
            </a:extLst>
          </p:cNvPr>
          <p:cNvPicPr>
            <a:picLocks noChangeAspect="1"/>
          </p:cNvPicPr>
          <p:nvPr userDrawn="1"/>
        </p:nvPicPr>
        <p:blipFill>
          <a:blip r:embed="rId4"/>
          <a:stretch>
            <a:fillRect/>
          </a:stretch>
        </p:blipFill>
        <p:spPr>
          <a:xfrm>
            <a:off x="3498596" y="1509124"/>
            <a:ext cx="1077468" cy="1529739"/>
          </a:xfrm>
          <a:prstGeom prst="rect">
            <a:avLst/>
          </a:prstGeom>
        </p:spPr>
      </p:pic>
      <p:pic>
        <p:nvPicPr>
          <p:cNvPr id="22" name="Picture 21">
            <a:extLst>
              <a:ext uri="{FF2B5EF4-FFF2-40B4-BE49-F238E27FC236}">
                <a16:creationId xmlns:a16="http://schemas.microsoft.com/office/drawing/2014/main" id="{B0C0CF93-630A-AB1B-BF09-475ACA0DE2B5}"/>
              </a:ext>
            </a:extLst>
          </p:cNvPr>
          <p:cNvPicPr>
            <a:picLocks noChangeAspect="1"/>
          </p:cNvPicPr>
          <p:nvPr userDrawn="1"/>
        </p:nvPicPr>
        <p:blipFill>
          <a:blip r:embed="rId5"/>
          <a:stretch>
            <a:fillRect/>
          </a:stretch>
        </p:blipFill>
        <p:spPr>
          <a:xfrm>
            <a:off x="4867656" y="1509124"/>
            <a:ext cx="2085950" cy="1485449"/>
          </a:xfrm>
          <a:prstGeom prst="rect">
            <a:avLst/>
          </a:prstGeom>
        </p:spPr>
      </p:pic>
      <p:pic>
        <p:nvPicPr>
          <p:cNvPr id="23" name="Picture 22">
            <a:extLst>
              <a:ext uri="{FF2B5EF4-FFF2-40B4-BE49-F238E27FC236}">
                <a16:creationId xmlns:a16="http://schemas.microsoft.com/office/drawing/2014/main" id="{4C477F20-57FD-6837-AE1D-C8CA6C5F377A}"/>
              </a:ext>
            </a:extLst>
          </p:cNvPr>
          <p:cNvPicPr>
            <a:picLocks noChangeAspect="1"/>
          </p:cNvPicPr>
          <p:nvPr userDrawn="1"/>
        </p:nvPicPr>
        <p:blipFill>
          <a:blip r:embed="rId6"/>
          <a:stretch>
            <a:fillRect/>
          </a:stretch>
        </p:blipFill>
        <p:spPr>
          <a:xfrm>
            <a:off x="551145" y="3296648"/>
            <a:ext cx="1974486" cy="545194"/>
          </a:xfrm>
          <a:prstGeom prst="rect">
            <a:avLst/>
          </a:prstGeom>
        </p:spPr>
      </p:pic>
      <p:pic>
        <p:nvPicPr>
          <p:cNvPr id="24" name="Picture 23">
            <a:extLst>
              <a:ext uri="{FF2B5EF4-FFF2-40B4-BE49-F238E27FC236}">
                <a16:creationId xmlns:a16="http://schemas.microsoft.com/office/drawing/2014/main" id="{36320EEA-76E9-95ED-0856-F3064E64FC31}"/>
              </a:ext>
            </a:extLst>
          </p:cNvPr>
          <p:cNvPicPr>
            <a:picLocks noChangeAspect="1"/>
          </p:cNvPicPr>
          <p:nvPr userDrawn="1"/>
        </p:nvPicPr>
        <p:blipFill>
          <a:blip r:embed="rId7"/>
          <a:stretch>
            <a:fillRect/>
          </a:stretch>
        </p:blipFill>
        <p:spPr>
          <a:xfrm>
            <a:off x="2791714" y="3230886"/>
            <a:ext cx="1261149" cy="1393437"/>
          </a:xfrm>
          <a:prstGeom prst="rect">
            <a:avLst/>
          </a:prstGeom>
        </p:spPr>
      </p:pic>
      <p:pic>
        <p:nvPicPr>
          <p:cNvPr id="25" name="Picture 24">
            <a:extLst>
              <a:ext uri="{FF2B5EF4-FFF2-40B4-BE49-F238E27FC236}">
                <a16:creationId xmlns:a16="http://schemas.microsoft.com/office/drawing/2014/main" id="{8E5C920A-729B-AEDB-1BD4-41C8D6475DA6}"/>
              </a:ext>
            </a:extLst>
          </p:cNvPr>
          <p:cNvPicPr>
            <a:picLocks noChangeAspect="1"/>
          </p:cNvPicPr>
          <p:nvPr userDrawn="1"/>
        </p:nvPicPr>
        <p:blipFill>
          <a:blip r:embed="rId8"/>
          <a:stretch>
            <a:fillRect/>
          </a:stretch>
        </p:blipFill>
        <p:spPr>
          <a:xfrm>
            <a:off x="551145" y="4143917"/>
            <a:ext cx="1974486" cy="1142596"/>
          </a:xfrm>
          <a:prstGeom prst="rect">
            <a:avLst/>
          </a:prstGeom>
        </p:spPr>
      </p:pic>
      <p:pic>
        <p:nvPicPr>
          <p:cNvPr id="26" name="Picture 25">
            <a:extLst>
              <a:ext uri="{FF2B5EF4-FFF2-40B4-BE49-F238E27FC236}">
                <a16:creationId xmlns:a16="http://schemas.microsoft.com/office/drawing/2014/main" id="{47F27E8A-A109-7B1F-4D13-5089B0FA726D}"/>
              </a:ext>
            </a:extLst>
          </p:cNvPr>
          <p:cNvPicPr>
            <a:picLocks noChangeAspect="1"/>
          </p:cNvPicPr>
          <p:nvPr userDrawn="1"/>
        </p:nvPicPr>
        <p:blipFill>
          <a:blip r:embed="rId9"/>
          <a:stretch>
            <a:fillRect/>
          </a:stretch>
        </p:blipFill>
        <p:spPr>
          <a:xfrm>
            <a:off x="2780559" y="4860636"/>
            <a:ext cx="1555768" cy="919317"/>
          </a:xfrm>
          <a:prstGeom prst="rect">
            <a:avLst/>
          </a:prstGeom>
        </p:spPr>
      </p:pic>
      <p:pic>
        <p:nvPicPr>
          <p:cNvPr id="28" name="Picture 27">
            <a:extLst>
              <a:ext uri="{FF2B5EF4-FFF2-40B4-BE49-F238E27FC236}">
                <a16:creationId xmlns:a16="http://schemas.microsoft.com/office/drawing/2014/main" id="{99463D56-CDAE-B792-6DF5-EB535C2F6DB7}"/>
              </a:ext>
            </a:extLst>
          </p:cNvPr>
          <p:cNvPicPr>
            <a:picLocks noChangeAspect="1"/>
          </p:cNvPicPr>
          <p:nvPr userDrawn="1"/>
        </p:nvPicPr>
        <p:blipFill>
          <a:blip r:embed="rId10"/>
          <a:stretch>
            <a:fillRect/>
          </a:stretch>
        </p:blipFill>
        <p:spPr>
          <a:xfrm>
            <a:off x="4336327" y="3296648"/>
            <a:ext cx="1540287" cy="1561102"/>
          </a:xfrm>
          <a:prstGeom prst="rect">
            <a:avLst/>
          </a:prstGeom>
        </p:spPr>
      </p:pic>
      <p:pic>
        <p:nvPicPr>
          <p:cNvPr id="29" name="Picture 28">
            <a:extLst>
              <a:ext uri="{FF2B5EF4-FFF2-40B4-BE49-F238E27FC236}">
                <a16:creationId xmlns:a16="http://schemas.microsoft.com/office/drawing/2014/main" id="{E1558F52-5C24-E47C-2DFC-AAAE86D1222F}"/>
              </a:ext>
            </a:extLst>
          </p:cNvPr>
          <p:cNvPicPr>
            <a:picLocks noChangeAspect="1"/>
          </p:cNvPicPr>
          <p:nvPr userDrawn="1"/>
        </p:nvPicPr>
        <p:blipFill>
          <a:blip r:embed="rId11"/>
          <a:stretch>
            <a:fillRect/>
          </a:stretch>
        </p:blipFill>
        <p:spPr>
          <a:xfrm>
            <a:off x="9885824" y="3674442"/>
            <a:ext cx="1768584" cy="1501067"/>
          </a:xfrm>
          <a:prstGeom prst="rect">
            <a:avLst/>
          </a:prstGeom>
        </p:spPr>
      </p:pic>
      <p:pic>
        <p:nvPicPr>
          <p:cNvPr id="30" name="Picture 29">
            <a:extLst>
              <a:ext uri="{FF2B5EF4-FFF2-40B4-BE49-F238E27FC236}">
                <a16:creationId xmlns:a16="http://schemas.microsoft.com/office/drawing/2014/main" id="{3FB1DBBF-122E-31F4-C708-8F8A9656F6CA}"/>
              </a:ext>
            </a:extLst>
          </p:cNvPr>
          <p:cNvPicPr>
            <a:picLocks noChangeAspect="1"/>
          </p:cNvPicPr>
          <p:nvPr userDrawn="1"/>
        </p:nvPicPr>
        <p:blipFill>
          <a:blip r:embed="rId12"/>
          <a:stretch>
            <a:fillRect/>
          </a:stretch>
        </p:blipFill>
        <p:spPr>
          <a:xfrm>
            <a:off x="6015176" y="3230886"/>
            <a:ext cx="694129" cy="1626864"/>
          </a:xfrm>
          <a:prstGeom prst="rect">
            <a:avLst/>
          </a:prstGeom>
        </p:spPr>
      </p:pic>
      <p:pic>
        <p:nvPicPr>
          <p:cNvPr id="31" name="Picture 30">
            <a:extLst>
              <a:ext uri="{FF2B5EF4-FFF2-40B4-BE49-F238E27FC236}">
                <a16:creationId xmlns:a16="http://schemas.microsoft.com/office/drawing/2014/main" id="{4ADE4F33-B499-2514-9B6C-A264A6B16961}"/>
              </a:ext>
            </a:extLst>
          </p:cNvPr>
          <p:cNvPicPr>
            <a:picLocks noChangeAspect="1"/>
          </p:cNvPicPr>
          <p:nvPr userDrawn="1"/>
        </p:nvPicPr>
        <p:blipFill>
          <a:blip r:embed="rId13"/>
          <a:stretch>
            <a:fillRect/>
          </a:stretch>
        </p:blipFill>
        <p:spPr>
          <a:xfrm>
            <a:off x="7027013" y="1530201"/>
            <a:ext cx="2024627" cy="824848"/>
          </a:xfrm>
          <a:prstGeom prst="rect">
            <a:avLst/>
          </a:prstGeom>
        </p:spPr>
      </p:pic>
      <p:pic>
        <p:nvPicPr>
          <p:cNvPr id="32" name="Picture 31">
            <a:extLst>
              <a:ext uri="{FF2B5EF4-FFF2-40B4-BE49-F238E27FC236}">
                <a16:creationId xmlns:a16="http://schemas.microsoft.com/office/drawing/2014/main" id="{1DD8E859-4B42-8280-3D31-DEE36E8EC8E9}"/>
              </a:ext>
            </a:extLst>
          </p:cNvPr>
          <p:cNvPicPr>
            <a:picLocks noChangeAspect="1"/>
          </p:cNvPicPr>
          <p:nvPr userDrawn="1"/>
        </p:nvPicPr>
        <p:blipFill>
          <a:blip r:embed="rId14"/>
          <a:stretch>
            <a:fillRect/>
          </a:stretch>
        </p:blipFill>
        <p:spPr>
          <a:xfrm>
            <a:off x="7092168" y="2518203"/>
            <a:ext cx="2046137" cy="1029669"/>
          </a:xfrm>
          <a:prstGeom prst="rect">
            <a:avLst/>
          </a:prstGeom>
        </p:spPr>
      </p:pic>
      <p:pic>
        <p:nvPicPr>
          <p:cNvPr id="33" name="Picture 32">
            <a:extLst>
              <a:ext uri="{FF2B5EF4-FFF2-40B4-BE49-F238E27FC236}">
                <a16:creationId xmlns:a16="http://schemas.microsoft.com/office/drawing/2014/main" id="{99529386-6FE9-2169-FFE3-57491F7FE0BD}"/>
              </a:ext>
            </a:extLst>
          </p:cNvPr>
          <p:cNvPicPr>
            <a:picLocks noChangeAspect="1"/>
          </p:cNvPicPr>
          <p:nvPr userDrawn="1"/>
        </p:nvPicPr>
        <p:blipFill>
          <a:blip r:embed="rId15"/>
          <a:stretch>
            <a:fillRect/>
          </a:stretch>
        </p:blipFill>
        <p:spPr>
          <a:xfrm>
            <a:off x="10550630" y="5327810"/>
            <a:ext cx="1202817" cy="1195527"/>
          </a:xfrm>
          <a:prstGeom prst="rect">
            <a:avLst/>
          </a:prstGeom>
        </p:spPr>
      </p:pic>
      <p:pic>
        <p:nvPicPr>
          <p:cNvPr id="34" name="Picture 33">
            <a:extLst>
              <a:ext uri="{FF2B5EF4-FFF2-40B4-BE49-F238E27FC236}">
                <a16:creationId xmlns:a16="http://schemas.microsoft.com/office/drawing/2014/main" id="{7D93C342-B7CF-DDC3-48BE-2B9F5D5DFF91}"/>
              </a:ext>
            </a:extLst>
          </p:cNvPr>
          <p:cNvPicPr>
            <a:picLocks noChangeAspect="1"/>
          </p:cNvPicPr>
          <p:nvPr userDrawn="1"/>
        </p:nvPicPr>
        <p:blipFill>
          <a:blip r:embed="rId16"/>
          <a:stretch>
            <a:fillRect/>
          </a:stretch>
        </p:blipFill>
        <p:spPr>
          <a:xfrm>
            <a:off x="8813836" y="3711026"/>
            <a:ext cx="946646" cy="2236978"/>
          </a:xfrm>
          <a:prstGeom prst="rect">
            <a:avLst/>
          </a:prstGeom>
        </p:spPr>
      </p:pic>
      <p:pic>
        <p:nvPicPr>
          <p:cNvPr id="35" name="Picture 34">
            <a:extLst>
              <a:ext uri="{FF2B5EF4-FFF2-40B4-BE49-F238E27FC236}">
                <a16:creationId xmlns:a16="http://schemas.microsoft.com/office/drawing/2014/main" id="{72416874-1650-B6C6-F3C1-D7BFBD5CB9D7}"/>
              </a:ext>
            </a:extLst>
          </p:cNvPr>
          <p:cNvPicPr>
            <a:picLocks noChangeAspect="1"/>
          </p:cNvPicPr>
          <p:nvPr userDrawn="1"/>
        </p:nvPicPr>
        <p:blipFill>
          <a:blip r:embed="rId17"/>
          <a:stretch>
            <a:fillRect/>
          </a:stretch>
        </p:blipFill>
        <p:spPr>
          <a:xfrm>
            <a:off x="7068810" y="3711026"/>
            <a:ext cx="1646997" cy="1427901"/>
          </a:xfrm>
          <a:prstGeom prst="rect">
            <a:avLst/>
          </a:prstGeom>
        </p:spPr>
      </p:pic>
      <p:pic>
        <p:nvPicPr>
          <p:cNvPr id="36" name="Picture 35">
            <a:extLst>
              <a:ext uri="{FF2B5EF4-FFF2-40B4-BE49-F238E27FC236}">
                <a16:creationId xmlns:a16="http://schemas.microsoft.com/office/drawing/2014/main" id="{291DDAD1-F47A-6AFA-896D-E447CFD6C426}"/>
              </a:ext>
            </a:extLst>
          </p:cNvPr>
          <p:cNvPicPr>
            <a:picLocks noChangeAspect="1"/>
          </p:cNvPicPr>
          <p:nvPr userDrawn="1"/>
        </p:nvPicPr>
        <p:blipFill>
          <a:blip r:embed="rId18"/>
          <a:stretch>
            <a:fillRect/>
          </a:stretch>
        </p:blipFill>
        <p:spPr>
          <a:xfrm>
            <a:off x="7828291" y="5327799"/>
            <a:ext cx="768272" cy="907958"/>
          </a:xfrm>
          <a:prstGeom prst="rect">
            <a:avLst/>
          </a:prstGeom>
        </p:spPr>
      </p:pic>
      <p:pic>
        <p:nvPicPr>
          <p:cNvPr id="37" name="Picture 36">
            <a:extLst>
              <a:ext uri="{FF2B5EF4-FFF2-40B4-BE49-F238E27FC236}">
                <a16:creationId xmlns:a16="http://schemas.microsoft.com/office/drawing/2014/main" id="{0125CE80-1164-84F1-2EDD-C29F871F6EFA}"/>
              </a:ext>
            </a:extLst>
          </p:cNvPr>
          <p:cNvPicPr>
            <a:picLocks noChangeAspect="1"/>
          </p:cNvPicPr>
          <p:nvPr userDrawn="1"/>
        </p:nvPicPr>
        <p:blipFill>
          <a:blip r:embed="rId19"/>
          <a:stretch>
            <a:fillRect/>
          </a:stretch>
        </p:blipFill>
        <p:spPr>
          <a:xfrm>
            <a:off x="9317071" y="2402009"/>
            <a:ext cx="2368458" cy="1142596"/>
          </a:xfrm>
          <a:prstGeom prst="rect">
            <a:avLst/>
          </a:prstGeom>
        </p:spPr>
      </p:pic>
      <p:pic>
        <p:nvPicPr>
          <p:cNvPr id="38" name="Picture 37">
            <a:extLst>
              <a:ext uri="{FF2B5EF4-FFF2-40B4-BE49-F238E27FC236}">
                <a16:creationId xmlns:a16="http://schemas.microsoft.com/office/drawing/2014/main" id="{310EE170-7F98-B030-60BE-CD9653058C9E}"/>
              </a:ext>
            </a:extLst>
          </p:cNvPr>
          <p:cNvPicPr>
            <a:picLocks noChangeAspect="1"/>
          </p:cNvPicPr>
          <p:nvPr userDrawn="1"/>
        </p:nvPicPr>
        <p:blipFill>
          <a:blip r:embed="rId20"/>
          <a:stretch>
            <a:fillRect/>
          </a:stretch>
        </p:blipFill>
        <p:spPr>
          <a:xfrm>
            <a:off x="3323974" y="4411639"/>
            <a:ext cx="831103" cy="620697"/>
          </a:xfrm>
          <a:prstGeom prst="rect">
            <a:avLst/>
          </a:prstGeom>
        </p:spPr>
      </p:pic>
      <p:pic>
        <p:nvPicPr>
          <p:cNvPr id="39" name="Picture 38">
            <a:extLst>
              <a:ext uri="{FF2B5EF4-FFF2-40B4-BE49-F238E27FC236}">
                <a16:creationId xmlns:a16="http://schemas.microsoft.com/office/drawing/2014/main" id="{AC21EF77-7232-C646-23A5-F0C1FFB89A8F}"/>
              </a:ext>
            </a:extLst>
          </p:cNvPr>
          <p:cNvPicPr>
            <a:picLocks noChangeAspect="1"/>
          </p:cNvPicPr>
          <p:nvPr userDrawn="1"/>
        </p:nvPicPr>
        <p:blipFill>
          <a:blip r:embed="rId21"/>
          <a:stretch>
            <a:fillRect/>
          </a:stretch>
        </p:blipFill>
        <p:spPr>
          <a:xfrm>
            <a:off x="9005403" y="1605390"/>
            <a:ext cx="755079" cy="1010898"/>
          </a:xfrm>
          <a:prstGeom prst="rect">
            <a:avLst/>
          </a:prstGeom>
        </p:spPr>
      </p:pic>
      <p:pic>
        <p:nvPicPr>
          <p:cNvPr id="40" name="Picture 39">
            <a:extLst>
              <a:ext uri="{FF2B5EF4-FFF2-40B4-BE49-F238E27FC236}">
                <a16:creationId xmlns:a16="http://schemas.microsoft.com/office/drawing/2014/main" id="{8F87E921-30C4-96F9-E9ED-D100FF3C8FFD}"/>
              </a:ext>
            </a:extLst>
          </p:cNvPr>
          <p:cNvPicPr>
            <a:picLocks noChangeAspect="1"/>
          </p:cNvPicPr>
          <p:nvPr userDrawn="1"/>
        </p:nvPicPr>
        <p:blipFill>
          <a:blip r:embed="rId22"/>
          <a:stretch>
            <a:fillRect/>
          </a:stretch>
        </p:blipFill>
        <p:spPr>
          <a:xfrm>
            <a:off x="10062842" y="1508722"/>
            <a:ext cx="1134848" cy="846327"/>
          </a:xfrm>
          <a:prstGeom prst="rect">
            <a:avLst/>
          </a:prstGeom>
        </p:spPr>
      </p:pic>
      <p:pic>
        <p:nvPicPr>
          <p:cNvPr id="41" name="Picture 40">
            <a:extLst>
              <a:ext uri="{FF2B5EF4-FFF2-40B4-BE49-F238E27FC236}">
                <a16:creationId xmlns:a16="http://schemas.microsoft.com/office/drawing/2014/main" id="{38746ABA-42E2-3126-E801-895F405BFDA6}"/>
              </a:ext>
            </a:extLst>
          </p:cNvPr>
          <p:cNvPicPr>
            <a:picLocks noChangeAspect="1"/>
          </p:cNvPicPr>
          <p:nvPr userDrawn="1"/>
        </p:nvPicPr>
        <p:blipFill>
          <a:blip r:embed="rId23"/>
          <a:stretch>
            <a:fillRect/>
          </a:stretch>
        </p:blipFill>
        <p:spPr>
          <a:xfrm>
            <a:off x="5264218" y="3165316"/>
            <a:ext cx="512193" cy="509126"/>
          </a:xfrm>
          <a:prstGeom prst="rect">
            <a:avLst/>
          </a:prstGeom>
        </p:spPr>
      </p:pic>
      <p:pic>
        <p:nvPicPr>
          <p:cNvPr id="42" name="Picture 41">
            <a:extLst>
              <a:ext uri="{FF2B5EF4-FFF2-40B4-BE49-F238E27FC236}">
                <a16:creationId xmlns:a16="http://schemas.microsoft.com/office/drawing/2014/main" id="{A9E013D5-40C8-A9C4-84D6-C394A596CBCD}"/>
              </a:ext>
            </a:extLst>
          </p:cNvPr>
          <p:cNvPicPr>
            <a:picLocks noChangeAspect="1"/>
          </p:cNvPicPr>
          <p:nvPr userDrawn="1"/>
        </p:nvPicPr>
        <p:blipFill>
          <a:blip r:embed="rId24"/>
          <a:stretch>
            <a:fillRect/>
          </a:stretch>
        </p:blipFill>
        <p:spPr>
          <a:xfrm>
            <a:off x="9796667" y="5696712"/>
            <a:ext cx="658924" cy="707898"/>
          </a:xfrm>
          <a:prstGeom prst="rect">
            <a:avLst/>
          </a:prstGeom>
        </p:spPr>
      </p:pic>
    </p:spTree>
    <p:extLst>
      <p:ext uri="{BB962C8B-B14F-4D97-AF65-F5344CB8AC3E}">
        <p14:creationId xmlns:p14="http://schemas.microsoft.com/office/powerpoint/2010/main" val="34522841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wo Content">
    <p:spTree>
      <p:nvGrpSpPr>
        <p:cNvPr id="1" name=""/>
        <p:cNvGrpSpPr/>
        <p:nvPr/>
      </p:nvGrpSpPr>
      <p:grpSpPr>
        <a:xfrm>
          <a:off x="0" y="0"/>
          <a:ext cx="0" cy="0"/>
          <a:chOff x="0" y="0"/>
          <a:chExt cx="0" cy="0"/>
        </a:xfrm>
      </p:grpSpPr>
      <p:pic>
        <p:nvPicPr>
          <p:cNvPr id="2" name="Picture 1" descr="A close-up of a white background&#10;&#10;Description automatically generated">
            <a:extLst>
              <a:ext uri="{FF2B5EF4-FFF2-40B4-BE49-F238E27FC236}">
                <a16:creationId xmlns:a16="http://schemas.microsoft.com/office/drawing/2014/main" id="{9056F8F4-7968-DCE0-6AEE-8C6C26B78A80}"/>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968540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1F2CA22-8BEC-0CCA-46EF-F249048DB3E3}"/>
              </a:ext>
            </a:extLst>
          </p:cNvPr>
          <p:cNvSpPr>
            <a:spLocks noGrp="1"/>
          </p:cNvSpPr>
          <p:nvPr>
            <p:ph type="title"/>
          </p:nvPr>
        </p:nvSpPr>
        <p:spPr>
          <a:xfrm>
            <a:off x="551145" y="365126"/>
            <a:ext cx="10802655" cy="824848"/>
          </a:xfrm>
          <a:prstGeom prst="rect">
            <a:avLst/>
          </a:prstGeom>
        </p:spPr>
        <p:txBody>
          <a:bodyPr vert="horz" lIns="91440" tIns="45720" rIns="91440" bIns="45720" rtlCol="0" anchor="ctr">
            <a:normAutofit/>
          </a:bodyPr>
          <a:lstStyle/>
          <a:p>
            <a:r>
              <a:rPr lang="en-GB"/>
              <a:t>Click to edit Master title style</a:t>
            </a:r>
            <a:endParaRPr lang="en-US"/>
          </a:p>
        </p:txBody>
      </p:sp>
      <p:sp>
        <p:nvSpPr>
          <p:cNvPr id="3" name="Text Placeholder 2">
            <a:extLst>
              <a:ext uri="{FF2B5EF4-FFF2-40B4-BE49-F238E27FC236}">
                <a16:creationId xmlns:a16="http://schemas.microsoft.com/office/drawing/2014/main" id="{1CEDA45D-5174-0B71-323D-EA88C4840B01}"/>
              </a:ext>
            </a:extLst>
          </p:cNvPr>
          <p:cNvSpPr>
            <a:spLocks noGrp="1"/>
          </p:cNvSpPr>
          <p:nvPr>
            <p:ph type="body" idx="1"/>
          </p:nvPr>
        </p:nvSpPr>
        <p:spPr>
          <a:xfrm>
            <a:off x="551145" y="1678488"/>
            <a:ext cx="10802655" cy="4498475"/>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pic>
        <p:nvPicPr>
          <p:cNvPr id="6" name="Picture 5" descr="A black background with green and yellow text&#10;&#10;Description automatically generated">
            <a:extLst>
              <a:ext uri="{FF2B5EF4-FFF2-40B4-BE49-F238E27FC236}">
                <a16:creationId xmlns:a16="http://schemas.microsoft.com/office/drawing/2014/main" id="{ECB92F8E-C0FE-7D83-38BA-E3B89DFCF209}"/>
              </a:ext>
            </a:extLst>
          </p:cNvPr>
          <p:cNvPicPr>
            <a:picLocks noChangeAspect="1"/>
          </p:cNvPicPr>
          <p:nvPr userDrawn="1"/>
        </p:nvPicPr>
        <p:blipFill>
          <a:blip r:embed="rId11"/>
          <a:stretch>
            <a:fillRect/>
          </a:stretch>
        </p:blipFill>
        <p:spPr>
          <a:xfrm>
            <a:off x="307192" y="5612765"/>
            <a:ext cx="2578248" cy="1026795"/>
          </a:xfrm>
          <a:prstGeom prst="rect">
            <a:avLst/>
          </a:prstGeom>
        </p:spPr>
      </p:pic>
    </p:spTree>
    <p:extLst>
      <p:ext uri="{BB962C8B-B14F-4D97-AF65-F5344CB8AC3E}">
        <p14:creationId xmlns:p14="http://schemas.microsoft.com/office/powerpoint/2010/main" val="15372268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60" r:id="rId4"/>
    <p:sldLayoutId id="2147483661" r:id="rId5"/>
    <p:sldLayoutId id="2147483663" r:id="rId6"/>
    <p:sldLayoutId id="2147483664" r:id="rId7"/>
    <p:sldLayoutId id="2147483665" r:id="rId8"/>
    <p:sldLayoutId id="2147483662" r:id="rId9"/>
  </p:sldLayoutIdLst>
  <p:txStyles>
    <p:titleStyle>
      <a:lvl1pPr algn="l" defTabSz="914400" rtl="0" eaLnBrk="1" latinLnBrk="0" hangingPunct="1">
        <a:lnSpc>
          <a:spcPct val="90000"/>
        </a:lnSpc>
        <a:spcBef>
          <a:spcPct val="0"/>
        </a:spcBef>
        <a:buNone/>
        <a:defRPr sz="3200" b="1" kern="1200">
          <a:solidFill>
            <a:schemeClr val="tx1"/>
          </a:solidFill>
          <a:latin typeface="Aestetico Bold"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xml"/><Relationship Id="rId1" Type="http://schemas.openxmlformats.org/officeDocument/2006/relationships/video" Target="https://www.youtube.com/embed/ayg-4jJtZf4?feature=oembed" TargetMode="External"/><Relationship Id="rId4" Type="http://schemas.openxmlformats.org/officeDocument/2006/relationships/image" Target="../media/image4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21.emf"/></Relationships>
</file>

<file path=ppt/slides/_rels/slide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emf"/></Relationships>
</file>

<file path=ppt/slides/_rels/slide6.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10" Type="http://schemas.openxmlformats.org/officeDocument/2006/relationships/image" Target="../media/image18.emf"/><Relationship Id="rId4" Type="http://schemas.openxmlformats.org/officeDocument/2006/relationships/image" Target="../media/image49.jpeg"/><Relationship Id="rId9" Type="http://schemas.openxmlformats.org/officeDocument/2006/relationships/image" Target="../media/image54.jpeg"/></Relationships>
</file>

<file path=ppt/slides/_rels/slide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22.emf"/></Relationships>
</file>

<file path=ppt/slides/_rels/slide8.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emf"/><Relationship Id="rId7" Type="http://schemas.openxmlformats.org/officeDocument/2006/relationships/image" Target="../media/image59.png"/><Relationship Id="rId12" Type="http://schemas.openxmlformats.org/officeDocument/2006/relationships/image" Target="../media/image64.pn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20.emf"/><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62.png"/><Relationship Id="rId4" Type="http://schemas.openxmlformats.org/officeDocument/2006/relationships/image" Target="../media/image57.jpeg"/><Relationship Id="rId9" Type="http://schemas.openxmlformats.org/officeDocument/2006/relationships/image" Target="../media/image6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BE00D-3E54-55F8-ACF5-E886C042E0AF}"/>
              </a:ext>
            </a:extLst>
          </p:cNvPr>
          <p:cNvSpPr>
            <a:spLocks noGrp="1"/>
          </p:cNvSpPr>
          <p:nvPr>
            <p:ph type="title"/>
          </p:nvPr>
        </p:nvSpPr>
        <p:spPr/>
        <p:txBody>
          <a:bodyPr>
            <a:normAutofit fontScale="90000"/>
          </a:bodyPr>
          <a:lstStyle/>
          <a:p>
            <a:r>
              <a:rPr lang="en-US">
                <a:latin typeface="Aestetico Bold"/>
              </a:rPr>
              <a:t>What can you hear? How do the sounds make you feel?  </a:t>
            </a:r>
            <a:endParaRPr lang="en-US"/>
          </a:p>
        </p:txBody>
      </p:sp>
      <p:pic>
        <p:nvPicPr>
          <p:cNvPr id="5" name="Online Media 4" title="The sound of biodiversity: Nature soundscapes at Knepp | Ep.6 | Natural History Museum">
            <a:hlinkClick r:id="" action="ppaction://media"/>
            <a:extLst>
              <a:ext uri="{FF2B5EF4-FFF2-40B4-BE49-F238E27FC236}">
                <a16:creationId xmlns:a16="http://schemas.microsoft.com/office/drawing/2014/main" id="{BBA09DDA-A761-B4F0-FB05-BD8C03B6AD8E}"/>
              </a:ext>
            </a:extLst>
          </p:cNvPr>
          <p:cNvPicPr>
            <a:picLocks noGrp="1" noRot="1" noChangeAspect="1"/>
          </p:cNvPicPr>
          <p:nvPr>
            <p:ph idx="10"/>
            <a:videoFile r:link="rId1"/>
          </p:nvPr>
        </p:nvPicPr>
        <p:blipFill>
          <a:blip r:embed="rId4"/>
          <a:stretch>
            <a:fillRect/>
          </a:stretch>
        </p:blipFill>
        <p:spPr>
          <a:xfrm>
            <a:off x="2223538" y="1382590"/>
            <a:ext cx="7453923" cy="4493846"/>
          </a:xfrm>
        </p:spPr>
      </p:pic>
    </p:spTree>
    <p:extLst>
      <p:ext uri="{BB962C8B-B14F-4D97-AF65-F5344CB8AC3E}">
        <p14:creationId xmlns:p14="http://schemas.microsoft.com/office/powerpoint/2010/main" val="15617809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CFB639-DAFF-D06C-396D-AABCA6D6920A}"/>
              </a:ext>
            </a:extLst>
          </p:cNvPr>
          <p:cNvSpPr txBox="1"/>
          <p:nvPr/>
        </p:nvSpPr>
        <p:spPr>
          <a:xfrm>
            <a:off x="2567116" y="1269656"/>
            <a:ext cx="7088658"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800" b="1">
                <a:latin typeface="Aestetico Bold"/>
                <a:cs typeface="Calibri"/>
              </a:rPr>
              <a:t>Thank you (insert education setting name) </a:t>
            </a:r>
          </a:p>
        </p:txBody>
      </p:sp>
    </p:spTree>
    <p:extLst>
      <p:ext uri="{BB962C8B-B14F-4D97-AF65-F5344CB8AC3E}">
        <p14:creationId xmlns:p14="http://schemas.microsoft.com/office/powerpoint/2010/main" val="84714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66F2-5C6F-1EAF-0CDC-21E37127FAC1}"/>
              </a:ext>
            </a:extLst>
          </p:cNvPr>
          <p:cNvSpPr>
            <a:spLocks noGrp="1"/>
          </p:cNvSpPr>
          <p:nvPr>
            <p:ph type="ctrTitle"/>
          </p:nvPr>
        </p:nvSpPr>
        <p:spPr/>
        <p:txBody>
          <a:bodyPr>
            <a:normAutofit fontScale="90000"/>
          </a:bodyPr>
          <a:lstStyle/>
          <a:p>
            <a:r>
              <a:rPr lang="en-GB">
                <a:latin typeface="Work Sans"/>
              </a:rPr>
              <a:t>Nature is in trouble- (Insert school name) will help!</a:t>
            </a:r>
            <a:endParaRPr lang="en-US">
              <a:latin typeface="Work Sans"/>
            </a:endParaRPr>
          </a:p>
        </p:txBody>
      </p:sp>
      <p:sp>
        <p:nvSpPr>
          <p:cNvPr id="3" name="Subtitle 2">
            <a:extLst>
              <a:ext uri="{FF2B5EF4-FFF2-40B4-BE49-F238E27FC236}">
                <a16:creationId xmlns:a16="http://schemas.microsoft.com/office/drawing/2014/main" id="{3C47506D-DD73-6B2E-8ACC-4062D01A11CC}"/>
              </a:ext>
            </a:extLst>
          </p:cNvPr>
          <p:cNvSpPr>
            <a:spLocks noGrp="1"/>
          </p:cNvSpPr>
          <p:nvPr>
            <p:ph type="subTitle" idx="1"/>
          </p:nvPr>
        </p:nvSpPr>
        <p:spPr/>
        <p:txBody>
          <a:bodyPr/>
          <a:lstStyle/>
          <a:p>
            <a:r>
              <a:rPr lang="en-US"/>
              <a:t>The National Education Nature Park </a:t>
            </a:r>
          </a:p>
        </p:txBody>
      </p:sp>
    </p:spTree>
    <p:extLst>
      <p:ext uri="{BB962C8B-B14F-4D97-AF65-F5344CB8AC3E}">
        <p14:creationId xmlns:p14="http://schemas.microsoft.com/office/powerpoint/2010/main" val="12945646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F53C-610B-7A46-E632-ED51C1FEE4EE}"/>
              </a:ext>
            </a:extLst>
          </p:cNvPr>
          <p:cNvSpPr>
            <a:spLocks noGrp="1"/>
          </p:cNvSpPr>
          <p:nvPr>
            <p:ph type="title"/>
          </p:nvPr>
        </p:nvSpPr>
        <p:spPr/>
        <p:txBody>
          <a:bodyPr/>
          <a:lstStyle/>
          <a:p>
            <a:r>
              <a:rPr lang="en-US">
                <a:latin typeface="Aestetico Bold"/>
              </a:rPr>
              <a:t>Nature Investigators</a:t>
            </a:r>
            <a:endParaRPr lang="en-US"/>
          </a:p>
        </p:txBody>
      </p:sp>
      <p:sp>
        <p:nvSpPr>
          <p:cNvPr id="3" name="Content Placeholder 2">
            <a:extLst>
              <a:ext uri="{FF2B5EF4-FFF2-40B4-BE49-F238E27FC236}">
                <a16:creationId xmlns:a16="http://schemas.microsoft.com/office/drawing/2014/main" id="{41C64670-0CA1-1B53-F35F-8CFC743E5C35}"/>
              </a:ext>
            </a:extLst>
          </p:cNvPr>
          <p:cNvSpPr>
            <a:spLocks noGrp="1"/>
          </p:cNvSpPr>
          <p:nvPr>
            <p:ph sz="quarter" idx="4"/>
          </p:nvPr>
        </p:nvSpPr>
        <p:spPr/>
        <p:txBody>
          <a:bodyPr/>
          <a:lstStyle/>
          <a:p>
            <a:endParaRPr lang="en-US"/>
          </a:p>
        </p:txBody>
      </p:sp>
      <p:sp>
        <p:nvSpPr>
          <p:cNvPr id="4" name="Content Placeholder 3">
            <a:extLst>
              <a:ext uri="{FF2B5EF4-FFF2-40B4-BE49-F238E27FC236}">
                <a16:creationId xmlns:a16="http://schemas.microsoft.com/office/drawing/2014/main" id="{63547D0A-7346-0A1E-F934-B0F0DB4F37A2}"/>
              </a:ext>
            </a:extLst>
          </p:cNvPr>
          <p:cNvSpPr>
            <a:spLocks noGrp="1"/>
          </p:cNvSpPr>
          <p:nvPr>
            <p:ph sz="quarter" idx="10"/>
          </p:nvPr>
        </p:nvSpPr>
        <p:spPr/>
        <p:txBody>
          <a:bodyPr/>
          <a:lstStyle/>
          <a:p>
            <a:endParaRPr lang="en-US"/>
          </a:p>
        </p:txBody>
      </p:sp>
      <p:sp>
        <p:nvSpPr>
          <p:cNvPr id="5" name="Content Placeholder 4">
            <a:extLst>
              <a:ext uri="{FF2B5EF4-FFF2-40B4-BE49-F238E27FC236}">
                <a16:creationId xmlns:a16="http://schemas.microsoft.com/office/drawing/2014/main" id="{C8EE3B2B-1698-22AC-5634-3647BDAF2896}"/>
              </a:ext>
            </a:extLst>
          </p:cNvPr>
          <p:cNvSpPr>
            <a:spLocks noGrp="1"/>
          </p:cNvSpPr>
          <p:nvPr>
            <p:ph sz="quarter" idx="11"/>
          </p:nvPr>
        </p:nvSpPr>
        <p:spPr/>
        <p:txBody>
          <a:bodyPr/>
          <a:lstStyle/>
          <a:p>
            <a:endParaRPr lang="en-US"/>
          </a:p>
        </p:txBody>
      </p:sp>
      <p:pic>
        <p:nvPicPr>
          <p:cNvPr id="7" name="Picture 6" descr="A red microscope on a black background&#10;&#10;Description automatically generated">
            <a:extLst>
              <a:ext uri="{FF2B5EF4-FFF2-40B4-BE49-F238E27FC236}">
                <a16:creationId xmlns:a16="http://schemas.microsoft.com/office/drawing/2014/main" id="{E11D4E59-CBF2-1801-AB3C-FBECD6CA828D}"/>
              </a:ext>
            </a:extLst>
          </p:cNvPr>
          <p:cNvPicPr>
            <a:picLocks noChangeAspect="1"/>
          </p:cNvPicPr>
          <p:nvPr/>
        </p:nvPicPr>
        <p:blipFill>
          <a:blip r:embed="rId3"/>
          <a:stretch>
            <a:fillRect/>
          </a:stretch>
        </p:blipFill>
        <p:spPr>
          <a:xfrm>
            <a:off x="10737596" y="55308"/>
            <a:ext cx="1077468" cy="1529739"/>
          </a:xfrm>
          <a:prstGeom prst="rect">
            <a:avLst/>
          </a:prstGeom>
        </p:spPr>
      </p:pic>
    </p:spTree>
    <p:extLst>
      <p:ext uri="{BB962C8B-B14F-4D97-AF65-F5344CB8AC3E}">
        <p14:creationId xmlns:p14="http://schemas.microsoft.com/office/powerpoint/2010/main" val="26762113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BF53C-610B-7A46-E632-ED51C1FEE4EE}"/>
              </a:ext>
            </a:extLst>
          </p:cNvPr>
          <p:cNvSpPr>
            <a:spLocks noGrp="1"/>
          </p:cNvSpPr>
          <p:nvPr>
            <p:ph type="title"/>
          </p:nvPr>
        </p:nvSpPr>
        <p:spPr/>
        <p:txBody>
          <a:bodyPr/>
          <a:lstStyle/>
          <a:p>
            <a:r>
              <a:rPr lang="en-US">
                <a:latin typeface="Aestetico Bold"/>
              </a:rPr>
              <a:t>Nature Investigators</a:t>
            </a:r>
            <a:endParaRPr lang="en-US"/>
          </a:p>
        </p:txBody>
      </p:sp>
      <p:pic>
        <p:nvPicPr>
          <p:cNvPr id="6" name="Content Placeholder 5" descr="MAR0050700">
            <a:extLst>
              <a:ext uri="{FF2B5EF4-FFF2-40B4-BE49-F238E27FC236}">
                <a16:creationId xmlns:a16="http://schemas.microsoft.com/office/drawing/2014/main" id="{2C00AAA8-D21D-5C21-6CCB-A83E5A4B98FD}"/>
              </a:ext>
            </a:extLst>
          </p:cNvPr>
          <p:cNvPicPr>
            <a:picLocks noGrp="1" noChangeAspect="1"/>
          </p:cNvPicPr>
          <p:nvPr>
            <p:ph sz="quarter" idx="4"/>
          </p:nvPr>
        </p:nvPicPr>
        <p:blipFill rotWithShape="1">
          <a:blip r:embed="rId3"/>
          <a:srcRect l="63" r="15905"/>
          <a:stretch/>
        </p:blipFill>
        <p:spPr>
          <a:xfrm>
            <a:off x="8173740" y="1881337"/>
            <a:ext cx="3856257" cy="3060236"/>
          </a:xfrm>
        </p:spPr>
      </p:pic>
      <p:pic>
        <p:nvPicPr>
          <p:cNvPr id="7" name="Picture 6" descr="A red microscope on a black background&#10;&#10;Description automatically generated">
            <a:extLst>
              <a:ext uri="{FF2B5EF4-FFF2-40B4-BE49-F238E27FC236}">
                <a16:creationId xmlns:a16="http://schemas.microsoft.com/office/drawing/2014/main" id="{E11D4E59-CBF2-1801-AB3C-FBECD6CA828D}"/>
              </a:ext>
            </a:extLst>
          </p:cNvPr>
          <p:cNvPicPr>
            <a:picLocks noChangeAspect="1"/>
          </p:cNvPicPr>
          <p:nvPr/>
        </p:nvPicPr>
        <p:blipFill>
          <a:blip r:embed="rId4"/>
          <a:stretch>
            <a:fillRect/>
          </a:stretch>
        </p:blipFill>
        <p:spPr>
          <a:xfrm>
            <a:off x="10737596" y="55308"/>
            <a:ext cx="1077468" cy="1529739"/>
          </a:xfrm>
          <a:prstGeom prst="rect">
            <a:avLst/>
          </a:prstGeom>
        </p:spPr>
      </p:pic>
      <p:pic>
        <p:nvPicPr>
          <p:cNvPr id="8" name="Picture 7" descr="RHS_Telford_AF_Sch-1357">
            <a:extLst>
              <a:ext uri="{FF2B5EF4-FFF2-40B4-BE49-F238E27FC236}">
                <a16:creationId xmlns:a16="http://schemas.microsoft.com/office/drawing/2014/main" id="{11789D63-127C-61D5-F512-59432D4280D5}"/>
              </a:ext>
            </a:extLst>
          </p:cNvPr>
          <p:cNvPicPr>
            <a:picLocks noChangeAspect="1"/>
          </p:cNvPicPr>
          <p:nvPr/>
        </p:nvPicPr>
        <p:blipFill rotWithShape="1">
          <a:blip r:embed="rId5"/>
          <a:srcRect r="17174" b="327"/>
          <a:stretch/>
        </p:blipFill>
        <p:spPr>
          <a:xfrm>
            <a:off x="4082716" y="1901852"/>
            <a:ext cx="3825010" cy="3054311"/>
          </a:xfrm>
          <a:prstGeom prst="rect">
            <a:avLst/>
          </a:prstGeom>
        </p:spPr>
      </p:pic>
      <p:pic>
        <p:nvPicPr>
          <p:cNvPr id="9" name="Picture 8" descr="GWIS735">
            <a:extLst>
              <a:ext uri="{FF2B5EF4-FFF2-40B4-BE49-F238E27FC236}">
                <a16:creationId xmlns:a16="http://schemas.microsoft.com/office/drawing/2014/main" id="{9538275E-AEF3-36BD-F156-8F9C7AC4B3EA}"/>
              </a:ext>
            </a:extLst>
          </p:cNvPr>
          <p:cNvPicPr>
            <a:picLocks noChangeAspect="1"/>
          </p:cNvPicPr>
          <p:nvPr/>
        </p:nvPicPr>
        <p:blipFill rotWithShape="1">
          <a:blip r:embed="rId6"/>
          <a:srcRect l="12664" r="3882" b="366"/>
          <a:stretch/>
        </p:blipFill>
        <p:spPr>
          <a:xfrm>
            <a:off x="52136" y="1911878"/>
            <a:ext cx="3845672" cy="3043106"/>
          </a:xfrm>
          <a:prstGeom prst="rect">
            <a:avLst/>
          </a:prstGeom>
        </p:spPr>
      </p:pic>
    </p:spTree>
    <p:extLst>
      <p:ext uri="{BB962C8B-B14F-4D97-AF65-F5344CB8AC3E}">
        <p14:creationId xmlns:p14="http://schemas.microsoft.com/office/powerpoint/2010/main" val="135188442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lstStyle/>
          <a:p>
            <a:r>
              <a:rPr lang="en-US">
                <a:latin typeface="Aestetico Bold"/>
              </a:rPr>
              <a:t>The National Education Nature Park</a:t>
            </a:r>
            <a:endParaRPr lang="en-US"/>
          </a:p>
        </p:txBody>
      </p:sp>
      <p:pic>
        <p:nvPicPr>
          <p:cNvPr id="5" name="Picture 4" descr="A map of the united kingdom&#10;&#10;Description automatically generated">
            <a:extLst>
              <a:ext uri="{FF2B5EF4-FFF2-40B4-BE49-F238E27FC236}">
                <a16:creationId xmlns:a16="http://schemas.microsoft.com/office/drawing/2014/main" id="{BBF38026-BC55-6D3B-B417-ECC76A019EFD}"/>
              </a:ext>
            </a:extLst>
          </p:cNvPr>
          <p:cNvPicPr>
            <a:picLocks noChangeAspect="1"/>
          </p:cNvPicPr>
          <p:nvPr/>
        </p:nvPicPr>
        <p:blipFill>
          <a:blip r:embed="rId3"/>
          <a:stretch>
            <a:fillRect/>
          </a:stretch>
        </p:blipFill>
        <p:spPr>
          <a:xfrm>
            <a:off x="3164115" y="1192173"/>
            <a:ext cx="5863771" cy="4528083"/>
          </a:xfrm>
          <a:prstGeom prst="rect">
            <a:avLst/>
          </a:prstGeom>
        </p:spPr>
      </p:pic>
      <p:pic>
        <p:nvPicPr>
          <p:cNvPr id="7" name="Picture 6" descr="A green leaf with black background&#10;&#10;Description automatically generated">
            <a:extLst>
              <a:ext uri="{FF2B5EF4-FFF2-40B4-BE49-F238E27FC236}">
                <a16:creationId xmlns:a16="http://schemas.microsoft.com/office/drawing/2014/main" id="{3A2A0AAF-715C-3918-88BE-1E4A3BC811C5}"/>
              </a:ext>
            </a:extLst>
          </p:cNvPr>
          <p:cNvPicPr>
            <a:picLocks noChangeAspect="1"/>
          </p:cNvPicPr>
          <p:nvPr/>
        </p:nvPicPr>
        <p:blipFill>
          <a:blip r:embed="rId4"/>
          <a:stretch>
            <a:fillRect/>
          </a:stretch>
        </p:blipFill>
        <p:spPr>
          <a:xfrm>
            <a:off x="10859203" y="33970"/>
            <a:ext cx="1000252" cy="1485449"/>
          </a:xfrm>
          <a:prstGeom prst="rect">
            <a:avLst/>
          </a:prstGeom>
        </p:spPr>
      </p:pic>
    </p:spTree>
    <p:extLst>
      <p:ext uri="{BB962C8B-B14F-4D97-AF65-F5344CB8AC3E}">
        <p14:creationId xmlns:p14="http://schemas.microsoft.com/office/powerpoint/2010/main" val="7078963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19B19-7E0B-BCCF-7022-8DACA589B252}"/>
              </a:ext>
            </a:extLst>
          </p:cNvPr>
          <p:cNvSpPr>
            <a:spLocks noGrp="1"/>
          </p:cNvSpPr>
          <p:nvPr>
            <p:ph type="title"/>
          </p:nvPr>
        </p:nvSpPr>
        <p:spPr/>
        <p:txBody>
          <a:bodyPr/>
          <a:lstStyle/>
          <a:p>
            <a:r>
              <a:rPr lang="en-US">
                <a:latin typeface="Aestetico Bold"/>
              </a:rPr>
              <a:t>Our Nature Park</a:t>
            </a:r>
            <a:endParaRPr lang="en-US"/>
          </a:p>
        </p:txBody>
      </p:sp>
      <p:pic>
        <p:nvPicPr>
          <p:cNvPr id="5" name="Picture 4" descr="A group of girls walking on grass&#10;&#10;Description automatically generated">
            <a:extLst>
              <a:ext uri="{FF2B5EF4-FFF2-40B4-BE49-F238E27FC236}">
                <a16:creationId xmlns:a16="http://schemas.microsoft.com/office/drawing/2014/main" id="{49D742C7-9C25-A959-86C7-1527D7140FBD}"/>
              </a:ext>
            </a:extLst>
          </p:cNvPr>
          <p:cNvPicPr>
            <a:picLocks noChangeAspect="1"/>
          </p:cNvPicPr>
          <p:nvPr/>
        </p:nvPicPr>
        <p:blipFill>
          <a:blip r:embed="rId3"/>
          <a:stretch>
            <a:fillRect/>
          </a:stretch>
        </p:blipFill>
        <p:spPr>
          <a:xfrm>
            <a:off x="2006" y="1372243"/>
            <a:ext cx="2743200" cy="4113515"/>
          </a:xfrm>
          <a:prstGeom prst="rect">
            <a:avLst/>
          </a:prstGeom>
        </p:spPr>
      </p:pic>
      <p:pic>
        <p:nvPicPr>
          <p:cNvPr id="6" name="Picture 5" descr="RHS_Telford_AF_Sch-1409">
            <a:extLst>
              <a:ext uri="{FF2B5EF4-FFF2-40B4-BE49-F238E27FC236}">
                <a16:creationId xmlns:a16="http://schemas.microsoft.com/office/drawing/2014/main" id="{95E7C417-6F87-FEC5-61F7-664698948E25}"/>
              </a:ext>
            </a:extLst>
          </p:cNvPr>
          <p:cNvPicPr>
            <a:picLocks noChangeAspect="1"/>
          </p:cNvPicPr>
          <p:nvPr/>
        </p:nvPicPr>
        <p:blipFill>
          <a:blip r:embed="rId4"/>
          <a:stretch>
            <a:fillRect/>
          </a:stretch>
        </p:blipFill>
        <p:spPr>
          <a:xfrm>
            <a:off x="2749216" y="1370457"/>
            <a:ext cx="3906252" cy="2603113"/>
          </a:xfrm>
          <a:prstGeom prst="rect">
            <a:avLst/>
          </a:prstGeom>
        </p:spPr>
      </p:pic>
      <p:pic>
        <p:nvPicPr>
          <p:cNvPr id="7" name="Picture 6" descr="Tree planting at Queen Eleanor's School, Guildford - 6 March 2023">
            <a:extLst>
              <a:ext uri="{FF2B5EF4-FFF2-40B4-BE49-F238E27FC236}">
                <a16:creationId xmlns:a16="http://schemas.microsoft.com/office/drawing/2014/main" id="{1BC2F04A-0C0F-F0E7-72E5-986D30A528C9}"/>
              </a:ext>
            </a:extLst>
          </p:cNvPr>
          <p:cNvPicPr>
            <a:picLocks noChangeAspect="1"/>
          </p:cNvPicPr>
          <p:nvPr/>
        </p:nvPicPr>
        <p:blipFill>
          <a:blip r:embed="rId5"/>
          <a:stretch>
            <a:fillRect/>
          </a:stretch>
        </p:blipFill>
        <p:spPr>
          <a:xfrm>
            <a:off x="2749216" y="3927168"/>
            <a:ext cx="3906252" cy="2603112"/>
          </a:xfrm>
          <a:prstGeom prst="rect">
            <a:avLst/>
          </a:prstGeom>
        </p:spPr>
      </p:pic>
      <p:pic>
        <p:nvPicPr>
          <p:cNvPr id="8" name="Picture 7" descr="RHS_PoolHayes-2369">
            <a:extLst>
              <a:ext uri="{FF2B5EF4-FFF2-40B4-BE49-F238E27FC236}">
                <a16:creationId xmlns:a16="http://schemas.microsoft.com/office/drawing/2014/main" id="{766FCDD3-150D-A450-CE9D-F2A3B8F4D767}"/>
              </a:ext>
            </a:extLst>
          </p:cNvPr>
          <p:cNvPicPr>
            <a:picLocks noChangeAspect="1"/>
          </p:cNvPicPr>
          <p:nvPr/>
        </p:nvPicPr>
        <p:blipFill>
          <a:blip r:embed="rId6"/>
          <a:stretch>
            <a:fillRect/>
          </a:stretch>
        </p:blipFill>
        <p:spPr>
          <a:xfrm>
            <a:off x="6659479" y="1370457"/>
            <a:ext cx="3906252" cy="2603112"/>
          </a:xfrm>
          <a:prstGeom prst="rect">
            <a:avLst/>
          </a:prstGeom>
        </p:spPr>
      </p:pic>
      <p:pic>
        <p:nvPicPr>
          <p:cNvPr id="9" name="Picture 8" descr="NHGG17171">
            <a:extLst>
              <a:ext uri="{FF2B5EF4-FFF2-40B4-BE49-F238E27FC236}">
                <a16:creationId xmlns:a16="http://schemas.microsoft.com/office/drawing/2014/main" id="{198F79E3-16E5-0BDF-5BB8-A4208C530D47}"/>
              </a:ext>
            </a:extLst>
          </p:cNvPr>
          <p:cNvPicPr>
            <a:picLocks noChangeAspect="1"/>
          </p:cNvPicPr>
          <p:nvPr/>
        </p:nvPicPr>
        <p:blipFill>
          <a:blip r:embed="rId7"/>
          <a:stretch>
            <a:fillRect/>
          </a:stretch>
        </p:blipFill>
        <p:spPr>
          <a:xfrm>
            <a:off x="6659478" y="3928310"/>
            <a:ext cx="1720516" cy="2600827"/>
          </a:xfrm>
          <a:prstGeom prst="rect">
            <a:avLst/>
          </a:prstGeom>
        </p:spPr>
      </p:pic>
      <p:pic>
        <p:nvPicPr>
          <p:cNvPr id="10" name="Picture 9" descr="NHTG19133">
            <a:extLst>
              <a:ext uri="{FF2B5EF4-FFF2-40B4-BE49-F238E27FC236}">
                <a16:creationId xmlns:a16="http://schemas.microsoft.com/office/drawing/2014/main" id="{3763C6D2-A82C-239C-AF44-DC5E6D99165D}"/>
              </a:ext>
            </a:extLst>
          </p:cNvPr>
          <p:cNvPicPr>
            <a:picLocks noChangeAspect="1"/>
          </p:cNvPicPr>
          <p:nvPr/>
        </p:nvPicPr>
        <p:blipFill>
          <a:blip r:embed="rId8"/>
          <a:stretch>
            <a:fillRect/>
          </a:stretch>
        </p:blipFill>
        <p:spPr>
          <a:xfrm>
            <a:off x="8384005" y="3928880"/>
            <a:ext cx="3805989" cy="2599683"/>
          </a:xfrm>
          <a:prstGeom prst="rect">
            <a:avLst/>
          </a:prstGeom>
        </p:spPr>
      </p:pic>
      <p:pic>
        <p:nvPicPr>
          <p:cNvPr id="12" name="Picture 11" descr="Hampton2023_TIM8757_July 02, 2023">
            <a:extLst>
              <a:ext uri="{FF2B5EF4-FFF2-40B4-BE49-F238E27FC236}">
                <a16:creationId xmlns:a16="http://schemas.microsoft.com/office/drawing/2014/main" id="{1DFB3459-8B20-CD5C-9F17-25B5B132BAB1}"/>
              </a:ext>
            </a:extLst>
          </p:cNvPr>
          <p:cNvPicPr>
            <a:picLocks noChangeAspect="1"/>
          </p:cNvPicPr>
          <p:nvPr/>
        </p:nvPicPr>
        <p:blipFill rotWithShape="1">
          <a:blip r:embed="rId9"/>
          <a:srcRect l="12472" t="13686" r="3960" b="-149"/>
          <a:stretch/>
        </p:blipFill>
        <p:spPr>
          <a:xfrm>
            <a:off x="10537288" y="1367660"/>
            <a:ext cx="1666496" cy="2560081"/>
          </a:xfrm>
          <a:prstGeom prst="rect">
            <a:avLst/>
          </a:prstGeom>
        </p:spPr>
      </p:pic>
      <p:pic>
        <p:nvPicPr>
          <p:cNvPr id="4" name="Picture 3" descr="A yellow flower with black background&#10;&#10;Description automatically generated">
            <a:extLst>
              <a:ext uri="{FF2B5EF4-FFF2-40B4-BE49-F238E27FC236}">
                <a16:creationId xmlns:a16="http://schemas.microsoft.com/office/drawing/2014/main" id="{84C50B34-26DE-C956-5566-B40A02E1D87E}"/>
              </a:ext>
            </a:extLst>
          </p:cNvPr>
          <p:cNvPicPr>
            <a:picLocks noChangeAspect="1"/>
          </p:cNvPicPr>
          <p:nvPr/>
        </p:nvPicPr>
        <p:blipFill>
          <a:blip r:embed="rId10"/>
          <a:stretch>
            <a:fillRect/>
          </a:stretch>
        </p:blipFill>
        <p:spPr>
          <a:xfrm>
            <a:off x="10875646" y="-1156"/>
            <a:ext cx="952897" cy="1376406"/>
          </a:xfrm>
          <a:prstGeom prst="rect">
            <a:avLst/>
          </a:prstGeom>
        </p:spPr>
      </p:pic>
    </p:spTree>
    <p:extLst>
      <p:ext uri="{BB962C8B-B14F-4D97-AF65-F5344CB8AC3E}">
        <p14:creationId xmlns:p14="http://schemas.microsoft.com/office/powerpoint/2010/main" val="4150017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5E9ACF-98D5-EBA6-AF76-06D2DBBF3E7F}"/>
              </a:ext>
            </a:extLst>
          </p:cNvPr>
          <p:cNvSpPr>
            <a:spLocks noGrp="1"/>
          </p:cNvSpPr>
          <p:nvPr>
            <p:ph type="title"/>
          </p:nvPr>
        </p:nvSpPr>
        <p:spPr/>
        <p:txBody>
          <a:bodyPr>
            <a:normAutofit/>
          </a:bodyPr>
          <a:lstStyle/>
          <a:p>
            <a:r>
              <a:rPr lang="en-US">
                <a:latin typeface="Aestetico Bold"/>
              </a:rPr>
              <a:t>What can we do?</a:t>
            </a:r>
            <a:endParaRPr lang="en-US"/>
          </a:p>
        </p:txBody>
      </p:sp>
      <p:sp>
        <p:nvSpPr>
          <p:cNvPr id="5" name="Content Placeholder 4"/>
          <p:cNvSpPr>
            <a:spLocks noGrp="1"/>
          </p:cNvSpPr>
          <p:nvPr>
            <p:ph sz="quarter" idx="4"/>
          </p:nvPr>
        </p:nvSpPr>
        <p:spPr>
          <a:xfrm>
            <a:off x="6280149" y="1611839"/>
            <a:ext cx="5852655" cy="5111187"/>
          </a:xfrm>
        </p:spPr>
        <p:txBody>
          <a:bodyPr vert="horz" lIns="91440" tIns="45720" rIns="91440" bIns="45720" rtlCol="0" anchor="t">
            <a:normAutofit fontScale="77500" lnSpcReduction="20000"/>
          </a:bodyPr>
          <a:lstStyle/>
          <a:p>
            <a:pPr>
              <a:lnSpc>
                <a:spcPct val="110000"/>
              </a:lnSpc>
              <a:spcBef>
                <a:spcPts val="0"/>
              </a:spcBef>
            </a:pPr>
            <a:r>
              <a:rPr lang="en-GB" sz="2600" b="1">
                <a:solidFill>
                  <a:srgbClr val="132F1D"/>
                </a:solidFill>
                <a:cs typeface="Calibri"/>
              </a:rPr>
              <a:t>Teachers </a:t>
            </a:r>
            <a:r>
              <a:rPr lang="en-GB" sz="2600">
                <a:solidFill>
                  <a:srgbClr val="132F1D"/>
                </a:solidFill>
                <a:cs typeface="Calibri"/>
              </a:rPr>
              <a:t>can help us to develop green and digital skills and understand more about how to look after nature and the planet. </a:t>
            </a:r>
          </a:p>
          <a:p>
            <a:pPr marL="0" indent="0">
              <a:lnSpc>
                <a:spcPct val="110000"/>
              </a:lnSpc>
              <a:spcBef>
                <a:spcPts val="0"/>
              </a:spcBef>
              <a:buNone/>
            </a:pPr>
            <a:endParaRPr lang="en-GB" sz="2600">
              <a:cs typeface="Calibri"/>
            </a:endParaRPr>
          </a:p>
          <a:p>
            <a:pPr>
              <a:lnSpc>
                <a:spcPct val="110000"/>
              </a:lnSpc>
              <a:spcBef>
                <a:spcPts val="0"/>
              </a:spcBef>
            </a:pPr>
            <a:r>
              <a:rPr lang="en-GB" sz="2600" b="1">
                <a:cs typeface="Calibri"/>
              </a:rPr>
              <a:t>Head teachers</a:t>
            </a:r>
            <a:r>
              <a:rPr lang="en-GB" sz="2600">
                <a:cs typeface="Calibri"/>
              </a:rPr>
              <a:t> can help us to grow and develop our outdoor spaces, thinking about the needs of the school community. </a:t>
            </a:r>
          </a:p>
          <a:p>
            <a:pPr marL="0" indent="0">
              <a:lnSpc>
                <a:spcPct val="110000"/>
              </a:lnSpc>
              <a:spcBef>
                <a:spcPts val="0"/>
              </a:spcBef>
              <a:buNone/>
            </a:pPr>
            <a:endParaRPr lang="en-GB" sz="2600">
              <a:cs typeface="Calibri"/>
            </a:endParaRPr>
          </a:p>
          <a:p>
            <a:pPr>
              <a:lnSpc>
                <a:spcPct val="110000"/>
              </a:lnSpc>
              <a:spcBef>
                <a:spcPts val="0"/>
              </a:spcBef>
            </a:pPr>
            <a:r>
              <a:rPr lang="en-GB" sz="2600" b="1">
                <a:cs typeface="Calibri"/>
              </a:rPr>
              <a:t>Caretakers </a:t>
            </a:r>
            <a:r>
              <a:rPr lang="en-GB" sz="2600">
                <a:cs typeface="Calibri"/>
              </a:rPr>
              <a:t>can help us to develop and maintain our school grounds so that it caters for the needs of nature and for the community. </a:t>
            </a:r>
          </a:p>
          <a:p>
            <a:pPr>
              <a:lnSpc>
                <a:spcPct val="110000"/>
              </a:lnSpc>
              <a:spcBef>
                <a:spcPts val="0"/>
              </a:spcBef>
            </a:pPr>
            <a:endParaRPr lang="en-GB" sz="2600">
              <a:cs typeface="Calibri"/>
            </a:endParaRPr>
          </a:p>
          <a:p>
            <a:pPr>
              <a:lnSpc>
                <a:spcPct val="110000"/>
              </a:lnSpc>
              <a:spcBef>
                <a:spcPts val="0"/>
              </a:spcBef>
            </a:pPr>
            <a:r>
              <a:rPr lang="en-GB" sz="2600" b="1">
                <a:cs typeface="Calibri"/>
              </a:rPr>
              <a:t>Other</a:t>
            </a:r>
            <a:r>
              <a:rPr lang="en-GB" sz="2600">
                <a:cs typeface="Calibri"/>
              </a:rPr>
              <a:t> </a:t>
            </a:r>
            <a:r>
              <a:rPr lang="en-GB" sz="2600" b="1">
                <a:cs typeface="Calibri"/>
              </a:rPr>
              <a:t>adults </a:t>
            </a:r>
            <a:r>
              <a:rPr lang="en-GB" sz="2600">
                <a:cs typeface="Calibri"/>
              </a:rPr>
              <a:t>can support learning outside.</a:t>
            </a:r>
          </a:p>
          <a:p>
            <a:pPr>
              <a:lnSpc>
                <a:spcPct val="110000"/>
              </a:lnSpc>
              <a:spcBef>
                <a:spcPts val="0"/>
              </a:spcBef>
            </a:pPr>
            <a:endParaRPr lang="en-GB"/>
          </a:p>
          <a:p>
            <a:pPr>
              <a:lnSpc>
                <a:spcPct val="110000"/>
              </a:lnSpc>
              <a:spcBef>
                <a:spcPts val="0"/>
              </a:spcBef>
            </a:pPr>
            <a:r>
              <a:rPr lang="en-GB" sz="2600" b="1">
                <a:cs typeface="Calibri"/>
              </a:rPr>
              <a:t>Members of our local community</a:t>
            </a:r>
            <a:r>
              <a:rPr lang="en-GB" sz="2600">
                <a:cs typeface="Calibri"/>
              </a:rPr>
              <a:t> can bring expert knowledge and inspiration to our school site. </a:t>
            </a:r>
          </a:p>
          <a:p>
            <a:pPr marL="0" indent="0">
              <a:lnSpc>
                <a:spcPct val="110000"/>
              </a:lnSpc>
              <a:spcBef>
                <a:spcPts val="0"/>
              </a:spcBef>
              <a:buNone/>
            </a:pPr>
            <a:endParaRPr lang="en-GB" sz="2600">
              <a:cs typeface="Calibri"/>
            </a:endParaRPr>
          </a:p>
          <a:p>
            <a:pPr>
              <a:lnSpc>
                <a:spcPct val="110000"/>
              </a:lnSpc>
              <a:spcBef>
                <a:spcPts val="0"/>
              </a:spcBef>
            </a:pPr>
            <a:endParaRPr lang="en-GB">
              <a:cs typeface="Calibri"/>
            </a:endParaRPr>
          </a:p>
        </p:txBody>
      </p:sp>
      <p:pic>
        <p:nvPicPr>
          <p:cNvPr id="7" name="Picture 6" descr="Two girls standing in a forest&#10;&#10;Description automatically generated">
            <a:extLst>
              <a:ext uri="{FF2B5EF4-FFF2-40B4-BE49-F238E27FC236}">
                <a16:creationId xmlns:a16="http://schemas.microsoft.com/office/drawing/2014/main" id="{86826CB6-F9A7-7AF1-7AC6-DEA2FCC70287}"/>
              </a:ext>
            </a:extLst>
          </p:cNvPr>
          <p:cNvPicPr>
            <a:picLocks noChangeAspect="1"/>
          </p:cNvPicPr>
          <p:nvPr/>
        </p:nvPicPr>
        <p:blipFill>
          <a:blip r:embed="rId3"/>
          <a:stretch>
            <a:fillRect/>
          </a:stretch>
        </p:blipFill>
        <p:spPr>
          <a:xfrm>
            <a:off x="551543" y="1607457"/>
            <a:ext cx="5473699" cy="3643085"/>
          </a:xfrm>
          <a:prstGeom prst="rect">
            <a:avLst/>
          </a:prstGeom>
        </p:spPr>
      </p:pic>
      <p:pic>
        <p:nvPicPr>
          <p:cNvPr id="9" name="Picture 8" descr="A house with a door&#10;&#10;Description automatically generated">
            <a:extLst>
              <a:ext uri="{FF2B5EF4-FFF2-40B4-BE49-F238E27FC236}">
                <a16:creationId xmlns:a16="http://schemas.microsoft.com/office/drawing/2014/main" id="{48AD456A-0238-F352-54C7-51E2D79A331F}"/>
              </a:ext>
            </a:extLst>
          </p:cNvPr>
          <p:cNvPicPr>
            <a:picLocks noChangeAspect="1"/>
          </p:cNvPicPr>
          <p:nvPr/>
        </p:nvPicPr>
        <p:blipFill>
          <a:blip r:embed="rId4"/>
          <a:stretch>
            <a:fillRect/>
          </a:stretch>
        </p:blipFill>
        <p:spPr>
          <a:xfrm>
            <a:off x="9879271" y="33970"/>
            <a:ext cx="2085950" cy="1485449"/>
          </a:xfrm>
          <a:prstGeom prst="rect">
            <a:avLst/>
          </a:prstGeom>
        </p:spPr>
      </p:pic>
    </p:spTree>
    <p:extLst>
      <p:ext uri="{BB962C8B-B14F-4D97-AF65-F5344CB8AC3E}">
        <p14:creationId xmlns:p14="http://schemas.microsoft.com/office/powerpoint/2010/main" val="34757035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A7A9AC-E404-315C-5FE6-018FB685577F}"/>
              </a:ext>
            </a:extLst>
          </p:cNvPr>
          <p:cNvSpPr>
            <a:spLocks noGrp="1"/>
          </p:cNvSpPr>
          <p:nvPr>
            <p:ph type="title"/>
          </p:nvPr>
        </p:nvSpPr>
        <p:spPr/>
        <p:txBody>
          <a:bodyPr/>
          <a:lstStyle/>
          <a:p>
            <a:r>
              <a:rPr lang="en-US">
                <a:latin typeface="Aestetico Bold"/>
              </a:rPr>
              <a:t>How can we help? </a:t>
            </a:r>
            <a:endParaRPr lang="en-US"/>
          </a:p>
        </p:txBody>
      </p:sp>
      <p:sp>
        <p:nvSpPr>
          <p:cNvPr id="3" name="Content Placeholder 2">
            <a:extLst>
              <a:ext uri="{FF2B5EF4-FFF2-40B4-BE49-F238E27FC236}">
                <a16:creationId xmlns:a16="http://schemas.microsoft.com/office/drawing/2014/main" id="{C87BDF06-0DDD-BF06-DAF9-C53934988C00}"/>
              </a:ext>
            </a:extLst>
          </p:cNvPr>
          <p:cNvSpPr>
            <a:spLocks noGrp="1"/>
          </p:cNvSpPr>
          <p:nvPr>
            <p:ph idx="1"/>
          </p:nvPr>
        </p:nvSpPr>
        <p:spPr/>
        <p:txBody>
          <a:bodyPr vert="horz" lIns="91440" tIns="45720" rIns="91440" bIns="45720" rtlCol="0" anchor="t">
            <a:normAutofit/>
          </a:bodyPr>
          <a:lstStyle/>
          <a:p>
            <a:pPr marL="0" indent="0">
              <a:buNone/>
            </a:pPr>
            <a:r>
              <a:rPr lang="en-US">
                <a:solidFill>
                  <a:srgbClr val="132F1D"/>
                </a:solidFill>
                <a:latin typeface="Calibri"/>
                <a:ea typeface="Arial"/>
                <a:cs typeface="Calibri"/>
              </a:rPr>
              <a:t>Every school and learner in England we could create:</a:t>
            </a:r>
            <a:endParaRPr lang="en-US">
              <a:cs typeface="Calibri" panose="020F0502020204030204"/>
            </a:endParaRPr>
          </a:p>
          <a:p>
            <a:pPr marL="0" indent="0">
              <a:buNone/>
            </a:pPr>
            <a:endParaRPr lang="en-US">
              <a:solidFill>
                <a:srgbClr val="132F1D"/>
              </a:solidFill>
              <a:latin typeface="Calibri"/>
              <a:ea typeface="Arial"/>
              <a:cs typeface="Calibri"/>
            </a:endParaRPr>
          </a:p>
          <a:p>
            <a:pPr marL="0" indent="0">
              <a:buNone/>
            </a:pPr>
            <a:endParaRPr lang="en-US">
              <a:cs typeface="Calibri"/>
            </a:endParaRPr>
          </a:p>
        </p:txBody>
      </p:sp>
      <p:pic>
        <p:nvPicPr>
          <p:cNvPr id="6" name="Picture 5" descr="A couple of people holding hands&#10;&#10;Description automatically generated">
            <a:extLst>
              <a:ext uri="{FF2B5EF4-FFF2-40B4-BE49-F238E27FC236}">
                <a16:creationId xmlns:a16="http://schemas.microsoft.com/office/drawing/2014/main" id="{75E5532B-F6C0-4D19-3E1E-ADB709078558}"/>
              </a:ext>
            </a:extLst>
          </p:cNvPr>
          <p:cNvPicPr>
            <a:picLocks noChangeAspect="1"/>
          </p:cNvPicPr>
          <p:nvPr/>
        </p:nvPicPr>
        <p:blipFill>
          <a:blip r:embed="rId3"/>
          <a:stretch>
            <a:fillRect/>
          </a:stretch>
        </p:blipFill>
        <p:spPr>
          <a:xfrm>
            <a:off x="10202867" y="167209"/>
            <a:ext cx="1635065" cy="1226299"/>
          </a:xfrm>
          <a:prstGeom prst="rect">
            <a:avLst/>
          </a:prstGeom>
        </p:spPr>
      </p:pic>
      <p:pic>
        <p:nvPicPr>
          <p:cNvPr id="7" name="Picture 6" descr="_DSC8395">
            <a:extLst>
              <a:ext uri="{FF2B5EF4-FFF2-40B4-BE49-F238E27FC236}">
                <a16:creationId xmlns:a16="http://schemas.microsoft.com/office/drawing/2014/main" id="{7F0AC000-D91F-353E-9368-FFD7613B92E6}"/>
              </a:ext>
            </a:extLst>
          </p:cNvPr>
          <p:cNvPicPr>
            <a:picLocks noChangeAspect="1"/>
          </p:cNvPicPr>
          <p:nvPr/>
        </p:nvPicPr>
        <p:blipFill>
          <a:blip r:embed="rId4"/>
          <a:stretch>
            <a:fillRect/>
          </a:stretch>
        </p:blipFill>
        <p:spPr>
          <a:xfrm>
            <a:off x="6365631" y="2096809"/>
            <a:ext cx="5488353" cy="3660842"/>
          </a:xfrm>
          <a:prstGeom prst="rect">
            <a:avLst/>
          </a:prstGeom>
        </p:spPr>
      </p:pic>
      <p:pic>
        <p:nvPicPr>
          <p:cNvPr id="4" name="Picture 3" descr="A green and black logo&#10;&#10;Description automatically generated">
            <a:extLst>
              <a:ext uri="{FF2B5EF4-FFF2-40B4-BE49-F238E27FC236}">
                <a16:creationId xmlns:a16="http://schemas.microsoft.com/office/drawing/2014/main" id="{93A01E70-4366-917F-358D-9AA5F83455E8}"/>
              </a:ext>
            </a:extLst>
          </p:cNvPr>
          <p:cNvPicPr>
            <a:picLocks noChangeAspect="1"/>
          </p:cNvPicPr>
          <p:nvPr/>
        </p:nvPicPr>
        <p:blipFill>
          <a:blip r:embed="rId5"/>
          <a:stretch>
            <a:fillRect/>
          </a:stretch>
        </p:blipFill>
        <p:spPr>
          <a:xfrm>
            <a:off x="2450601" y="2368188"/>
            <a:ext cx="1552575" cy="1485900"/>
          </a:xfrm>
          <a:prstGeom prst="rect">
            <a:avLst/>
          </a:prstGeom>
        </p:spPr>
      </p:pic>
      <p:pic>
        <p:nvPicPr>
          <p:cNvPr id="8" name="Picture 7" descr="A green leaf with black background&#10;&#10;Description automatically generated">
            <a:extLst>
              <a:ext uri="{FF2B5EF4-FFF2-40B4-BE49-F238E27FC236}">
                <a16:creationId xmlns:a16="http://schemas.microsoft.com/office/drawing/2014/main" id="{69048055-D6ED-1E83-E987-A9E3C55A165A}"/>
              </a:ext>
            </a:extLst>
          </p:cNvPr>
          <p:cNvPicPr>
            <a:picLocks noChangeAspect="1"/>
          </p:cNvPicPr>
          <p:nvPr/>
        </p:nvPicPr>
        <p:blipFill>
          <a:blip r:embed="rId6"/>
          <a:stretch>
            <a:fillRect/>
          </a:stretch>
        </p:blipFill>
        <p:spPr>
          <a:xfrm>
            <a:off x="556963" y="2391090"/>
            <a:ext cx="1000252" cy="1485449"/>
          </a:xfrm>
          <a:prstGeom prst="rect">
            <a:avLst/>
          </a:prstGeom>
        </p:spPr>
      </p:pic>
      <p:sp>
        <p:nvSpPr>
          <p:cNvPr id="9" name="TextBox 8">
            <a:extLst>
              <a:ext uri="{FF2B5EF4-FFF2-40B4-BE49-F238E27FC236}">
                <a16:creationId xmlns:a16="http://schemas.microsoft.com/office/drawing/2014/main" id="{7245DE07-C9ED-3EAE-D95D-C8B214EDD625}"/>
              </a:ext>
            </a:extLst>
          </p:cNvPr>
          <p:cNvSpPr txBox="1"/>
          <p:nvPr/>
        </p:nvSpPr>
        <p:spPr>
          <a:xfrm>
            <a:off x="661995" y="3859929"/>
            <a:ext cx="8636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24,413 </a:t>
            </a:r>
          </a:p>
        </p:txBody>
      </p:sp>
      <p:sp>
        <p:nvSpPr>
          <p:cNvPr id="10" name="TextBox 9">
            <a:extLst>
              <a:ext uri="{FF2B5EF4-FFF2-40B4-BE49-F238E27FC236}">
                <a16:creationId xmlns:a16="http://schemas.microsoft.com/office/drawing/2014/main" id="{B17E43FB-534C-363B-F234-A88793173D67}"/>
              </a:ext>
            </a:extLst>
          </p:cNvPr>
          <p:cNvSpPr txBox="1"/>
          <p:nvPr/>
        </p:nvSpPr>
        <p:spPr>
          <a:xfrm>
            <a:off x="2717872" y="3855792"/>
            <a:ext cx="120904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cs typeface="Calibri"/>
              </a:rPr>
              <a:t>9.1 million</a:t>
            </a:r>
          </a:p>
        </p:txBody>
      </p:sp>
      <p:pic>
        <p:nvPicPr>
          <p:cNvPr id="11" name="Picture 10" descr="A blue bird with black background&#10;&#10;Description automatically generated">
            <a:extLst>
              <a:ext uri="{FF2B5EF4-FFF2-40B4-BE49-F238E27FC236}">
                <a16:creationId xmlns:a16="http://schemas.microsoft.com/office/drawing/2014/main" id="{E3C66DA8-4B80-2838-C978-0FFB16857E94}"/>
              </a:ext>
            </a:extLst>
          </p:cNvPr>
          <p:cNvPicPr>
            <a:picLocks noChangeAspect="1"/>
          </p:cNvPicPr>
          <p:nvPr/>
        </p:nvPicPr>
        <p:blipFill>
          <a:blip r:embed="rId7"/>
          <a:stretch>
            <a:fillRect/>
          </a:stretch>
        </p:blipFill>
        <p:spPr>
          <a:xfrm>
            <a:off x="2202541" y="4591503"/>
            <a:ext cx="1026887" cy="1220108"/>
          </a:xfrm>
          <a:prstGeom prst="rect">
            <a:avLst/>
          </a:prstGeom>
        </p:spPr>
      </p:pic>
      <p:pic>
        <p:nvPicPr>
          <p:cNvPr id="12" name="Picture 11" descr="A blue butterfly with black squares&#10;&#10;Description automatically generated">
            <a:extLst>
              <a:ext uri="{FF2B5EF4-FFF2-40B4-BE49-F238E27FC236}">
                <a16:creationId xmlns:a16="http://schemas.microsoft.com/office/drawing/2014/main" id="{5F57E675-98AA-45B9-8BF0-8471428FAB1E}"/>
              </a:ext>
            </a:extLst>
          </p:cNvPr>
          <p:cNvPicPr>
            <a:picLocks noChangeAspect="1"/>
          </p:cNvPicPr>
          <p:nvPr/>
        </p:nvPicPr>
        <p:blipFill>
          <a:blip r:embed="rId8"/>
          <a:stretch>
            <a:fillRect/>
          </a:stretch>
        </p:blipFill>
        <p:spPr>
          <a:xfrm>
            <a:off x="4839969" y="3521799"/>
            <a:ext cx="1467759" cy="917123"/>
          </a:xfrm>
          <a:prstGeom prst="rect">
            <a:avLst/>
          </a:prstGeom>
        </p:spPr>
      </p:pic>
      <p:pic>
        <p:nvPicPr>
          <p:cNvPr id="13" name="Picture 12">
            <a:extLst>
              <a:ext uri="{FF2B5EF4-FFF2-40B4-BE49-F238E27FC236}">
                <a16:creationId xmlns:a16="http://schemas.microsoft.com/office/drawing/2014/main" id="{D36023CC-D523-4F51-741E-AE9754620C0B}"/>
              </a:ext>
            </a:extLst>
          </p:cNvPr>
          <p:cNvPicPr>
            <a:picLocks noChangeAspect="1"/>
          </p:cNvPicPr>
          <p:nvPr/>
        </p:nvPicPr>
        <p:blipFill>
          <a:blip r:embed="rId9"/>
          <a:stretch>
            <a:fillRect/>
          </a:stretch>
        </p:blipFill>
        <p:spPr>
          <a:xfrm>
            <a:off x="4838110" y="2303914"/>
            <a:ext cx="1455512" cy="782412"/>
          </a:xfrm>
          <a:prstGeom prst="rect">
            <a:avLst/>
          </a:prstGeom>
        </p:spPr>
      </p:pic>
      <p:pic>
        <p:nvPicPr>
          <p:cNvPr id="14" name="Picture 13" descr="A green leafy plant with black background&#10;&#10;Description automatically generated">
            <a:extLst>
              <a:ext uri="{FF2B5EF4-FFF2-40B4-BE49-F238E27FC236}">
                <a16:creationId xmlns:a16="http://schemas.microsoft.com/office/drawing/2014/main" id="{AD2CBAE4-EB56-8A3A-9B72-CFFA7FCFA4DE}"/>
              </a:ext>
            </a:extLst>
          </p:cNvPr>
          <p:cNvPicPr>
            <a:picLocks noChangeAspect="1"/>
          </p:cNvPicPr>
          <p:nvPr/>
        </p:nvPicPr>
        <p:blipFill>
          <a:blip r:embed="rId10"/>
          <a:stretch>
            <a:fillRect/>
          </a:stretch>
        </p:blipFill>
        <p:spPr>
          <a:xfrm>
            <a:off x="593860" y="4817745"/>
            <a:ext cx="1248502" cy="769439"/>
          </a:xfrm>
          <a:prstGeom prst="rect">
            <a:avLst/>
          </a:prstGeom>
        </p:spPr>
      </p:pic>
      <p:pic>
        <p:nvPicPr>
          <p:cNvPr id="15" name="Picture 14" descr="A cartoon mustache with black background&#10;&#10;Description automatically generated">
            <a:extLst>
              <a:ext uri="{FF2B5EF4-FFF2-40B4-BE49-F238E27FC236}">
                <a16:creationId xmlns:a16="http://schemas.microsoft.com/office/drawing/2014/main" id="{771497C4-FDB5-D35F-3CF1-733C91168508}"/>
              </a:ext>
            </a:extLst>
          </p:cNvPr>
          <p:cNvPicPr>
            <a:picLocks noChangeAspect="1"/>
          </p:cNvPicPr>
          <p:nvPr/>
        </p:nvPicPr>
        <p:blipFill>
          <a:blip r:embed="rId11"/>
          <a:stretch>
            <a:fillRect/>
          </a:stretch>
        </p:blipFill>
        <p:spPr>
          <a:xfrm>
            <a:off x="3875495" y="4853169"/>
            <a:ext cx="1371601" cy="815068"/>
          </a:xfrm>
          <a:prstGeom prst="rect">
            <a:avLst/>
          </a:prstGeom>
        </p:spPr>
      </p:pic>
      <p:pic>
        <p:nvPicPr>
          <p:cNvPr id="16" name="Picture 15" descr="A green logo with circles&#10;&#10;Description automatically generated">
            <a:extLst>
              <a:ext uri="{FF2B5EF4-FFF2-40B4-BE49-F238E27FC236}">
                <a16:creationId xmlns:a16="http://schemas.microsoft.com/office/drawing/2014/main" id="{B9A9CC9A-5BF1-7D81-2E52-BE57CA28959B}"/>
              </a:ext>
            </a:extLst>
          </p:cNvPr>
          <p:cNvPicPr>
            <a:picLocks noChangeAspect="1"/>
          </p:cNvPicPr>
          <p:nvPr/>
        </p:nvPicPr>
        <p:blipFill>
          <a:blip r:embed="rId12"/>
          <a:stretch>
            <a:fillRect/>
          </a:stretch>
        </p:blipFill>
        <p:spPr>
          <a:xfrm>
            <a:off x="5567679" y="4650241"/>
            <a:ext cx="680358" cy="919390"/>
          </a:xfrm>
          <a:prstGeom prst="rect">
            <a:avLst/>
          </a:prstGeom>
        </p:spPr>
      </p:pic>
    </p:spTree>
    <p:extLst>
      <p:ext uri="{BB962C8B-B14F-4D97-AF65-F5344CB8AC3E}">
        <p14:creationId xmlns:p14="http://schemas.microsoft.com/office/powerpoint/2010/main" val="16993338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7732-3603-5A9E-3D3C-C3BB421745EA}"/>
              </a:ext>
            </a:extLst>
          </p:cNvPr>
          <p:cNvSpPr>
            <a:spLocks noGrp="1"/>
          </p:cNvSpPr>
          <p:nvPr>
            <p:ph type="title"/>
          </p:nvPr>
        </p:nvSpPr>
        <p:spPr/>
        <p:txBody>
          <a:bodyPr/>
          <a:lstStyle/>
          <a:p>
            <a:r>
              <a:rPr lang="en-US">
                <a:latin typeface="Aestetico Bold"/>
              </a:rPr>
              <a:t>Let's get started! </a:t>
            </a:r>
            <a:endParaRPr lang="en-US"/>
          </a:p>
        </p:txBody>
      </p:sp>
      <p:sp>
        <p:nvSpPr>
          <p:cNvPr id="3" name="Content Placeholder 2">
            <a:extLst>
              <a:ext uri="{FF2B5EF4-FFF2-40B4-BE49-F238E27FC236}">
                <a16:creationId xmlns:a16="http://schemas.microsoft.com/office/drawing/2014/main" id="{18567435-73CB-6709-08E1-ED48CABD7A68}"/>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37564438"/>
      </p:ext>
    </p:extLst>
  </p:cSld>
  <p:clrMapOvr>
    <a:masterClrMapping/>
  </p:clrMapOvr>
</p:sld>
</file>

<file path=ppt/theme/theme1.xml><?xml version="1.0" encoding="utf-8"?>
<a:theme xmlns:a="http://schemas.openxmlformats.org/drawingml/2006/main" name="Office Theme">
  <a:themeElements>
    <a:clrScheme name="NENP">
      <a:dk1>
        <a:srgbClr val="132F1D"/>
      </a:dk1>
      <a:lt1>
        <a:srgbClr val="F9F6F1"/>
      </a:lt1>
      <a:dk2>
        <a:srgbClr val="132F1D"/>
      </a:dk2>
      <a:lt2>
        <a:srgbClr val="F9F6F1"/>
      </a:lt2>
      <a:accent1>
        <a:srgbClr val="839930"/>
      </a:accent1>
      <a:accent2>
        <a:srgbClr val="E7AE3F"/>
      </a:accent2>
      <a:accent3>
        <a:srgbClr val="BD4C19"/>
      </a:accent3>
      <a:accent4>
        <a:srgbClr val="337696"/>
      </a:accent4>
      <a:accent5>
        <a:srgbClr val="335945"/>
      </a:accent5>
      <a:accent6>
        <a:srgbClr val="935528"/>
      </a:accent6>
      <a:hlink>
        <a:srgbClr val="335945"/>
      </a:hlink>
      <a:folHlink>
        <a:srgbClr val="83993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NP Powerpoint Template" id="{B0402084-ADD2-4940-8158-53B78EA9ADF0}" vid="{106AF8D8-ED3D-6241-AC88-8012EBF16A3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01a464aa-a786-405b-bb6b-b90e04698418">
      <UserInfo>
        <DisplayName>Theodore Blossom</DisplayName>
        <AccountId>258</AccountId>
        <AccountType/>
      </UserInfo>
    </SharedWithUsers>
    <lcf76f155ced4ddcb4097134ff3c332f xmlns="37c47d49-5c3e-4564-83ee-3a7de24ace65">
      <Terms xmlns="http://schemas.microsoft.com/office/infopath/2007/PartnerControls"/>
    </lcf76f155ced4ddcb4097134ff3c332f>
    <TaxCatchAll xmlns="01a464aa-a786-405b-bb6b-b90e04698418"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965D94F0762894DBFBF8132F36DD753" ma:contentTypeVersion="14" ma:contentTypeDescription="Create a new document." ma:contentTypeScope="" ma:versionID="6e0761fb5403073ed6c9e0230868e940">
  <xsd:schema xmlns:xsd="http://www.w3.org/2001/XMLSchema" xmlns:xs="http://www.w3.org/2001/XMLSchema" xmlns:p="http://schemas.microsoft.com/office/2006/metadata/properties" xmlns:ns2="01a464aa-a786-405b-bb6b-b90e04698418" xmlns:ns3="37c47d49-5c3e-4564-83ee-3a7de24ace65" targetNamespace="http://schemas.microsoft.com/office/2006/metadata/properties" ma:root="true" ma:fieldsID="4c3c2815ddce23b600af5000d2f90e71" ns2:_="" ns3:_="">
    <xsd:import namespace="01a464aa-a786-405b-bb6b-b90e04698418"/>
    <xsd:import namespace="37c47d49-5c3e-4564-83ee-3a7de24ace65"/>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Location"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1a464aa-a786-405b-bb6b-b90e04698418"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6" nillable="true" ma:displayName="Taxonomy Catch All Column" ma:hidden="true" ma:list="{85ba91ac-8f10-4fd1-a0bc-b6f7c7ddcd58}" ma:internalName="TaxCatchAll" ma:showField="CatchAllData" ma:web="01a464aa-a786-405b-bb6b-b90e04698418">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37c47d49-5c3e-4564-83ee-3a7de24ace65"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Image Tags" ma:readOnly="false" ma:fieldId="{5cf76f15-5ced-4ddc-b409-7134ff3c332f}" ma:taxonomyMulti="true" ma:sspId="8c631306-648b-4820-82d0-96e941587191"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A1ED8E-D7EF-489D-81FA-A9A8FF659F63}">
  <ds:schemaRefs>
    <ds:schemaRef ds:uri="http://schemas.microsoft.com/sharepoint/v3/contenttype/forms"/>
  </ds:schemaRefs>
</ds:datastoreItem>
</file>

<file path=customXml/itemProps2.xml><?xml version="1.0" encoding="utf-8"?>
<ds:datastoreItem xmlns:ds="http://schemas.openxmlformats.org/officeDocument/2006/customXml" ds:itemID="{9CF84AF2-4E7C-447D-8002-530FD1DD6538}">
  <ds:schemaRefs>
    <ds:schemaRef ds:uri="01a464aa-a786-405b-bb6b-b90e04698418"/>
    <ds:schemaRef ds:uri="37c47d49-5c3e-4564-83ee-3a7de24ace65"/>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10551016-97AD-4E4E-A763-7084191A3205}">
  <ds:schemaRefs>
    <ds:schemaRef ds:uri="01a464aa-a786-405b-bb6b-b90e04698418"/>
    <ds:schemaRef ds:uri="37c47d49-5c3e-4564-83ee-3a7de24ace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1703</Words>
  <Application>Microsoft Office PowerPoint</Application>
  <PresentationFormat>Widescreen</PresentationFormat>
  <Paragraphs>77</Paragraphs>
  <Slides>10</Slides>
  <Notes>9</Notes>
  <HiddenSlides>0</HiddenSlides>
  <MMClips>1</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Calibri</vt:lpstr>
      <vt:lpstr>Work Sans</vt:lpstr>
      <vt:lpstr>Office Theme</vt:lpstr>
      <vt:lpstr>What can you hear? How do the sounds make you feel?  </vt:lpstr>
      <vt:lpstr>Nature is in trouble- (Insert school name) will help!</vt:lpstr>
      <vt:lpstr>Nature Investigators</vt:lpstr>
      <vt:lpstr>Nature Investigators</vt:lpstr>
      <vt:lpstr>The National Education Nature Park</vt:lpstr>
      <vt:lpstr>Our Nature Park</vt:lpstr>
      <vt:lpstr>What can we do?</vt:lpstr>
      <vt:lpstr>How can we help? </vt:lpstr>
      <vt:lpstr>Let's get started! </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 Lamont</dc:creator>
  <cp:lastModifiedBy>Yogi Nagam</cp:lastModifiedBy>
  <cp:revision>1</cp:revision>
  <dcterms:created xsi:type="dcterms:W3CDTF">2023-07-13T13:06:36Z</dcterms:created>
  <dcterms:modified xsi:type="dcterms:W3CDTF">2023-10-03T16:03:43Z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0x010100A965D94F0762894DBFBF8132F36DD753</vt:lpwstr>
  </property>
  <property fmtid="{D5CDD505-2E9C-101B-9397-08002B2CF9AE}" pid="3" name="MediaServiceImageTags">
    <vt:lpwstr/>
  </property>
</Properties>
</file>